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  <p:sldMasterId id="2147483676" r:id="rId3"/>
    <p:sldMasterId id="2147483687" r:id="rId4"/>
  </p:sldMasterIdLst>
  <p:notesMasterIdLst>
    <p:notesMasterId r:id="rId11"/>
  </p:notesMasterIdLst>
  <p:sldIdLst>
    <p:sldId id="1881839055" r:id="rId5"/>
    <p:sldId id="1881839133" r:id="rId6"/>
    <p:sldId id="1881839095" r:id="rId7"/>
    <p:sldId id="1881839135" r:id="rId8"/>
    <p:sldId id="1881839136" r:id="rId9"/>
    <p:sldId id="1881839130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569FF1-B824-4F87-8764-9BFD5B8F36CA}" v="1" dt="2025-09-09T08:13:53.6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21" autoAdjust="0"/>
    <p:restoredTop sz="94660"/>
  </p:normalViewPr>
  <p:slideViewPr>
    <p:cSldViewPr snapToGrid="0">
      <p:cViewPr varScale="1">
        <p:scale>
          <a:sx n="78" d="100"/>
          <a:sy n="78" d="100"/>
        </p:scale>
        <p:origin x="60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riana Pompilio" userId="c2d6aa16-3e60-4eb1-94a9-5ce1a01a7649" providerId="ADAL" clId="{21569FF1-B824-4F87-8764-9BFD5B8F36CA}"/>
    <pc:docChg chg="custSel modSld">
      <pc:chgData name="Miriana Pompilio" userId="c2d6aa16-3e60-4eb1-94a9-5ce1a01a7649" providerId="ADAL" clId="{21569FF1-B824-4F87-8764-9BFD5B8F36CA}" dt="2025-09-09T08:25:16.815" v="60" actId="20577"/>
      <pc:docMkLst>
        <pc:docMk/>
      </pc:docMkLst>
      <pc:sldChg chg="addSp delSp modSp mod">
        <pc:chgData name="Miriana Pompilio" userId="c2d6aa16-3e60-4eb1-94a9-5ce1a01a7649" providerId="ADAL" clId="{21569FF1-B824-4F87-8764-9BFD5B8F36CA}" dt="2025-09-09T08:14:03.474" v="8" actId="1076"/>
        <pc:sldMkLst>
          <pc:docMk/>
          <pc:sldMk cId="2614352066" sldId="1881839095"/>
        </pc:sldMkLst>
        <pc:picChg chg="del">
          <ac:chgData name="Miriana Pompilio" userId="c2d6aa16-3e60-4eb1-94a9-5ce1a01a7649" providerId="ADAL" clId="{21569FF1-B824-4F87-8764-9BFD5B8F36CA}" dt="2025-09-09T08:13:26.594" v="0" actId="478"/>
          <ac:picMkLst>
            <pc:docMk/>
            <pc:sldMk cId="2614352066" sldId="1881839095"/>
            <ac:picMk id="2" creationId="{24A8C447-430D-73B2-E2D7-07FB6A94A53F}"/>
          </ac:picMkLst>
        </pc:picChg>
        <pc:picChg chg="add mod">
          <ac:chgData name="Miriana Pompilio" userId="c2d6aa16-3e60-4eb1-94a9-5ce1a01a7649" providerId="ADAL" clId="{21569FF1-B824-4F87-8764-9BFD5B8F36CA}" dt="2025-09-09T08:14:03.474" v="8" actId="1076"/>
          <ac:picMkLst>
            <pc:docMk/>
            <pc:sldMk cId="2614352066" sldId="1881839095"/>
            <ac:picMk id="7" creationId="{B9BE3AAA-DD2B-6198-6F2E-3EE449815016}"/>
          </ac:picMkLst>
        </pc:picChg>
      </pc:sldChg>
      <pc:sldChg chg="modSp mod">
        <pc:chgData name="Miriana Pompilio" userId="c2d6aa16-3e60-4eb1-94a9-5ce1a01a7649" providerId="ADAL" clId="{21569FF1-B824-4F87-8764-9BFD5B8F36CA}" dt="2025-09-09T08:25:16.815" v="60" actId="20577"/>
        <pc:sldMkLst>
          <pc:docMk/>
          <pc:sldMk cId="246223609" sldId="1881839133"/>
        </pc:sldMkLst>
        <pc:spChg chg="mod">
          <ac:chgData name="Miriana Pompilio" userId="c2d6aa16-3e60-4eb1-94a9-5ce1a01a7649" providerId="ADAL" clId="{21569FF1-B824-4F87-8764-9BFD5B8F36CA}" dt="2025-09-09T08:25:16.815" v="60" actId="20577"/>
          <ac:spMkLst>
            <pc:docMk/>
            <pc:sldMk cId="246223609" sldId="1881839133"/>
            <ac:spMk id="11" creationId="{38AB5DF5-8656-0B56-BFEF-283E5DB726A1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7B42FC-4A04-4088-8265-D3973BE2E402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0FB33-9BBD-46F3-82B3-6ED47B000148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243515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603D42-F7B8-A6EC-5181-A061507817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94DA807-57CB-9560-2A49-C6E3FE72FF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692B68-6058-48E9-0A37-8DA7B69DE4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04D17F-BD2E-B335-67D3-5ACB828E558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43D19E-BFDB-4C92-8EDD-32EDDA8F41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9293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9B9EB0-3F1F-8C0F-7915-19F5670944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E0243AD-6807-78CF-7708-007343CB5D7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5F24C1-4DE7-9BFB-2721-1C893C00DB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3A238-2ECE-991D-823B-C9528E0FE86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43D19E-BFDB-4C92-8EDD-32EDDA8F41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91737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DA0FEF-A38D-1F88-F54E-FC2CC8285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785F39-D8F7-BD9D-5B97-B2FD219E006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356391D-F194-5AE9-40D8-B8A22F51A4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D319B-6A2B-DDC3-3AF7-BD7C996C3F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B43D19E-BFDB-4C92-8EDD-32EDDA8F41DF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GB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763544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0FB62E-B404-E486-D584-0ED6B0E54A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4750CEC-1BD9-24B7-E550-3DC8DA35D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AEE01-BEE8-76CF-4E01-8CF60F1C0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DA3B6-05B3-0EC2-0550-8C122C300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34543-7008-D3D0-5121-A57D47914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2663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7EA18-98FB-1B48-2D7D-DC6E111A53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4DBD96F-A3A8-12FD-FA6A-D101AFA443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EBB76-0F84-7672-2EC1-3D09E31CE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AEE5B-2A65-E6F5-1438-26F4CF947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7ED190-E86C-741C-3A41-BE47357CDF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0536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E6AFDB0-B331-A0BF-88C5-3956E8BD7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6D0D66-BA22-0CE3-6125-1C4370F4AF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AF53A-38DE-7F88-ED7B-A73747A8B2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3AAB23-6E78-A9B5-A482-F75DA4054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BC30A8-8AD8-9677-B175-59618BD41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6811047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1220A54-6882-53B1-3380-1A61010197C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68E9B09-FE70-E913-490B-27400CDE026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F9C0FF-258E-8363-A5DF-DBEE8F7DBB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C512783-0C4C-5151-CAE6-146AA9E6F5CD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6DF74BF-1D17-9014-1B6E-93895F45C989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F9AC3AF-EFC6-BFFC-C56B-6DCC6CC17E82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4057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28B2B-ED84-D8B9-C6E0-AF4BC1706BD2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C8AD6562-534C-460E-9220-88AF17BCBE4D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FBA85-AB9A-E34B-448A-B5BB1CE520B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C081B-AFD3-2CFE-BC00-E7A72056889B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67D32DCB-72F6-BC64-6A9F-4F444D870309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630261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69" y="1411287"/>
            <a:ext cx="5356800" cy="463867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91ED27-72F6-4DF1-9F0D-AE3207A4D1FA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3BFD9291-7C93-C8C3-E865-14F1ED772B4B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9359417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8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3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CA9678-3998-4221-9489-94AC1737C9CB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E5CC5342-66A4-BF03-2DC2-BB34A77EA40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862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372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221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E3949-B69A-4036-ABEF-E13ED583B59E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070" y="1411287"/>
            <a:ext cx="2548800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Highlight line 1">
            <a:extLst>
              <a:ext uri="{FF2B5EF4-FFF2-40B4-BE49-F238E27FC236}">
                <a16:creationId xmlns:a16="http://schemas.microsoft.com/office/drawing/2014/main" id="{D8436614-E485-73D8-1866-645F4E1B657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827633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ight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3377455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269388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2257C9-5C93-4E58-8D42-FE341B1F0959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EA961CD-5D51-5DAB-76F4-3F2524B366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5" name="Content Placeholder 3">
            <a:extLst>
              <a:ext uri="{FF2B5EF4-FFF2-40B4-BE49-F238E27FC236}">
                <a16:creationId xmlns:a16="http://schemas.microsoft.com/office/drawing/2014/main" id="{3A89EC53-4B4E-25EA-86D3-0A198384FA8D}"/>
              </a:ext>
            </a:extLst>
          </p:cNvPr>
          <p:cNvSpPr>
            <a:spLocks noGrp="1"/>
          </p:cNvSpPr>
          <p:nvPr>
            <p:ph idx="15"/>
          </p:nvPr>
        </p:nvSpPr>
        <p:spPr>
          <a:xfrm>
            <a:off x="9161321" y="1411287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0091EC5-9CD6-B52C-F192-1D28C197D5EB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485523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F5F74F9-864E-3DD7-6291-763A9D830F2E}"/>
              </a:ext>
            </a:extLst>
          </p:cNvPr>
          <p:cNvSpPr>
            <a:spLocks noGrp="1"/>
          </p:cNvSpPr>
          <p:nvPr>
            <p:ph idx="17"/>
          </p:nvPr>
        </p:nvSpPr>
        <p:spPr>
          <a:xfrm>
            <a:off x="3377372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4EC6B6C9-6D62-F36C-8404-9E032EF106E3}"/>
              </a:ext>
            </a:extLst>
          </p:cNvPr>
          <p:cNvSpPr>
            <a:spLocks noGrp="1"/>
          </p:cNvSpPr>
          <p:nvPr>
            <p:ph idx="18"/>
          </p:nvPr>
        </p:nvSpPr>
        <p:spPr>
          <a:xfrm>
            <a:off x="6269221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D7F9E8A1-A5A0-CC6C-3FD8-D24AC966E14B}"/>
              </a:ext>
            </a:extLst>
          </p:cNvPr>
          <p:cNvSpPr>
            <a:spLocks noGrp="1"/>
          </p:cNvSpPr>
          <p:nvPr>
            <p:ph idx="19"/>
          </p:nvPr>
        </p:nvSpPr>
        <p:spPr>
          <a:xfrm>
            <a:off x="9161070" y="3830636"/>
            <a:ext cx="2548800" cy="2219326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B4B85666-74E6-3B59-B428-DA6F69438EFB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85775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sz="800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6013615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85521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2F1DC9-FBF9-4117-BF57-FB1EF1DD1AAF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61D1C9E-8438-3A10-53E8-497704D4A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34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E36304-4A4F-43F8-8665-AF62D176DEA2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5610479" cy="4638673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88C567-2561-2AD2-63FE-0886450DC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561047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36E374FE-EF38-20ED-2BF5-CB693F717A11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E7A756FE-60E8-9B30-EBA2-BFCA0731818E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2005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7EC0E-5EFF-BE31-CFBB-EBA82D119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0EA94C-BD5E-8E87-427B-3DAB4EFC69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8C5D9-66E4-A6F4-5D45-F19973D68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45486-313F-1E45-7465-9A1A55952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BD752-4B1A-6A34-D5BB-2426D68BE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9679503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03C260-8204-40D7-BB54-DA19102078EB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389938" y="0"/>
            <a:ext cx="3802061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4311524" y="1411287"/>
            <a:ext cx="3568952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79361665-A619-0AEE-E8F0-5711C7980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7394953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SmartArt Placeholder 13">
            <a:extLst>
              <a:ext uri="{FF2B5EF4-FFF2-40B4-BE49-F238E27FC236}">
                <a16:creationId xmlns:a16="http://schemas.microsoft.com/office/drawing/2014/main" id="{4810EDA4-155A-A258-0118-EFE8D82F818C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FDFC33E0-8D2C-02F1-3F63-6C8E60CA183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629900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24C59E-718C-47C3-8D13-8A8A2A6017C0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3" y="1411287"/>
            <a:ext cx="254977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55113" y="0"/>
            <a:ext cx="3036886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4D119AB-28F4-6336-28B6-59438D27F156}"/>
              </a:ext>
            </a:extLst>
          </p:cNvPr>
          <p:cNvSpPr>
            <a:spLocks noGrp="1"/>
          </p:cNvSpPr>
          <p:nvPr>
            <p:ph idx="30"/>
          </p:nvPr>
        </p:nvSpPr>
        <p:spPr>
          <a:xfrm>
            <a:off x="329088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E8468690-9C07-32F0-8029-E127A361B770}"/>
              </a:ext>
            </a:extLst>
          </p:cNvPr>
          <p:cNvSpPr>
            <a:spLocks noGrp="1"/>
          </p:cNvSpPr>
          <p:nvPr>
            <p:ph idx="31"/>
          </p:nvPr>
        </p:nvSpPr>
        <p:spPr>
          <a:xfrm>
            <a:off x="6117908" y="1411287"/>
            <a:ext cx="2549525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4452E42-0F44-3CC2-78EC-9EE78A1B1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4" y="382588"/>
            <a:ext cx="8181910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14" name="SmartArt Placeholder 13">
            <a:extLst>
              <a:ext uri="{FF2B5EF4-FFF2-40B4-BE49-F238E27FC236}">
                <a16:creationId xmlns:a16="http://schemas.microsoft.com/office/drawing/2014/main" id="{CDF6C7E5-B2CD-8A12-144D-E84B4B13BBE5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SmartArt Placeholder 14">
            <a:extLst>
              <a:ext uri="{FF2B5EF4-FFF2-40B4-BE49-F238E27FC236}">
                <a16:creationId xmlns:a16="http://schemas.microsoft.com/office/drawing/2014/main" id="{9E0B55F5-4343-46A7-2F1A-1F8478175303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385275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A28FD-5139-458C-8BB4-5CABE063094F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17625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4484D1-1BD5-4E29-9299-646D88205D2B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661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661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79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799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936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937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47795BA7-FED2-3A4E-668F-CA4916635A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AF8E8AE1-116F-1D7C-AFB6-535FEA2ADD7B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461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34B1E875-44CC-11CC-E72A-001D464384F8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598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8D314131-1577-B46C-596B-C2AD516D1E6E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736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GB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80644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2C1B3-7D36-416C-82D5-2DA170BC535E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1B7BC80A-0B74-DD25-90D5-7D9F7158967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07923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6F5E5E41-09E4-029C-0E75-C9B547EC8A0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07923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1A34F1E0-A87C-7178-6538-22253973A914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85523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474E37A4-57E6-2CDF-2A5F-3C554861B7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485523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18" name="Text Placeholder 9">
            <a:extLst>
              <a:ext uri="{FF2B5EF4-FFF2-40B4-BE49-F238E27FC236}">
                <a16:creationId xmlns:a16="http://schemas.microsoft.com/office/drawing/2014/main" id="{8116B2E5-B73A-D121-0F3D-AD18A29831EB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507923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9" name="Text Placeholder 9">
            <a:extLst>
              <a:ext uri="{FF2B5EF4-FFF2-40B4-BE49-F238E27FC236}">
                <a16:creationId xmlns:a16="http://schemas.microsoft.com/office/drawing/2014/main" id="{EEB861F1-1DCD-AC14-72C5-74E3CBEDCC6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923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0" name="Picture Placeholder 12">
            <a:extLst>
              <a:ext uri="{FF2B5EF4-FFF2-40B4-BE49-F238E27FC236}">
                <a16:creationId xmlns:a16="http://schemas.microsoft.com/office/drawing/2014/main" id="{2AD0FA3F-F163-4A05-299B-BC661CE2D5AA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485523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1" name="Text Placeholder 9">
            <a:extLst>
              <a:ext uri="{FF2B5EF4-FFF2-40B4-BE49-F238E27FC236}">
                <a16:creationId xmlns:a16="http://schemas.microsoft.com/office/drawing/2014/main" id="{E5857066-46A9-72C9-EBC1-46A671B0000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507923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018DCA9A-F508-544F-26AE-564194DADCB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507923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7" name="Picture Placeholder 12">
            <a:extLst>
              <a:ext uri="{FF2B5EF4-FFF2-40B4-BE49-F238E27FC236}">
                <a16:creationId xmlns:a16="http://schemas.microsoft.com/office/drawing/2014/main" id="{0057E680-F84B-F640-97B3-1574895E5903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485523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28" name="Text Placeholder 9">
            <a:extLst>
              <a:ext uri="{FF2B5EF4-FFF2-40B4-BE49-F238E27FC236}">
                <a16:creationId xmlns:a16="http://schemas.microsoft.com/office/drawing/2014/main" id="{7A0A840B-4CD0-8E51-0DB8-CAA8C5CE56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1507923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907FD0F3-2EFB-1048-729B-F8D9C5387EB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07923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0" name="Picture Placeholder 12">
            <a:extLst>
              <a:ext uri="{FF2B5EF4-FFF2-40B4-BE49-F238E27FC236}">
                <a16:creationId xmlns:a16="http://schemas.microsoft.com/office/drawing/2014/main" id="{8F182A88-FA5D-6BF5-64A4-F27206333D05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485523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1" name="Text Placeholder 9">
            <a:extLst>
              <a:ext uri="{FF2B5EF4-FFF2-40B4-BE49-F238E27FC236}">
                <a16:creationId xmlns:a16="http://schemas.microsoft.com/office/drawing/2014/main" id="{0E55779C-A246-7AA1-1246-32F3BAC3E9F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399772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2" name="Text Placeholder 9">
            <a:extLst>
              <a:ext uri="{FF2B5EF4-FFF2-40B4-BE49-F238E27FC236}">
                <a16:creationId xmlns:a16="http://schemas.microsoft.com/office/drawing/2014/main" id="{AE906D56-BF94-FEC3-DB85-DEC802C0ED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399772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3" name="Picture Placeholder 12">
            <a:extLst>
              <a:ext uri="{FF2B5EF4-FFF2-40B4-BE49-F238E27FC236}">
                <a16:creationId xmlns:a16="http://schemas.microsoft.com/office/drawing/2014/main" id="{CF08BE99-68E9-C172-4584-192EAC7EBA24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3377372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4" name="Text Placeholder 9">
            <a:extLst>
              <a:ext uri="{FF2B5EF4-FFF2-40B4-BE49-F238E27FC236}">
                <a16:creationId xmlns:a16="http://schemas.microsoft.com/office/drawing/2014/main" id="{61B59087-059A-8552-985C-C458B49492E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377372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35" name="Text Placeholder 9">
            <a:extLst>
              <a:ext uri="{FF2B5EF4-FFF2-40B4-BE49-F238E27FC236}">
                <a16:creationId xmlns:a16="http://schemas.microsoft.com/office/drawing/2014/main" id="{B80CEAFC-3F56-53A9-7CA1-6FF2EFEA9F7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399772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6" name="Text Placeholder 9">
            <a:extLst>
              <a:ext uri="{FF2B5EF4-FFF2-40B4-BE49-F238E27FC236}">
                <a16:creationId xmlns:a16="http://schemas.microsoft.com/office/drawing/2014/main" id="{1F927087-C230-38DF-C1BC-D979647576E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4399772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7" name="Picture Placeholder 12">
            <a:extLst>
              <a:ext uri="{FF2B5EF4-FFF2-40B4-BE49-F238E27FC236}">
                <a16:creationId xmlns:a16="http://schemas.microsoft.com/office/drawing/2014/main" id="{E5B079F2-242E-7156-DFAD-AED073123B53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3377372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38" name="Text Placeholder 9">
            <a:extLst>
              <a:ext uri="{FF2B5EF4-FFF2-40B4-BE49-F238E27FC236}">
                <a16:creationId xmlns:a16="http://schemas.microsoft.com/office/drawing/2014/main" id="{BAD8BB7A-C875-E730-22F2-58BF881807E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399772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39" name="Text Placeholder 9">
            <a:extLst>
              <a:ext uri="{FF2B5EF4-FFF2-40B4-BE49-F238E27FC236}">
                <a16:creationId xmlns:a16="http://schemas.microsoft.com/office/drawing/2014/main" id="{428864EC-7BF7-9E3F-14AA-1569F68FDBF7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4399772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0" name="Picture Placeholder 12">
            <a:extLst>
              <a:ext uri="{FF2B5EF4-FFF2-40B4-BE49-F238E27FC236}">
                <a16:creationId xmlns:a16="http://schemas.microsoft.com/office/drawing/2014/main" id="{01784631-4FDE-2C65-08D2-90389B52BB27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3377372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1" name="Text Placeholder 9">
            <a:extLst>
              <a:ext uri="{FF2B5EF4-FFF2-40B4-BE49-F238E27FC236}">
                <a16:creationId xmlns:a16="http://schemas.microsoft.com/office/drawing/2014/main" id="{0154653D-5642-2E90-794A-C1E075F2C194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4399772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2" name="Text Placeholder 9">
            <a:extLst>
              <a:ext uri="{FF2B5EF4-FFF2-40B4-BE49-F238E27FC236}">
                <a16:creationId xmlns:a16="http://schemas.microsoft.com/office/drawing/2014/main" id="{7B745924-C16B-48BF-AE37-F5CD447BF3BE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399772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3" name="Picture Placeholder 12">
            <a:extLst>
              <a:ext uri="{FF2B5EF4-FFF2-40B4-BE49-F238E27FC236}">
                <a16:creationId xmlns:a16="http://schemas.microsoft.com/office/drawing/2014/main" id="{4E35CBCD-AFBE-52EA-7BC2-89F29ED83F88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3377372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4" name="Text Placeholder 9">
            <a:extLst>
              <a:ext uri="{FF2B5EF4-FFF2-40B4-BE49-F238E27FC236}">
                <a16:creationId xmlns:a16="http://schemas.microsoft.com/office/drawing/2014/main" id="{C6A4FD7C-43FE-CC16-4728-179DD98E56D5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29162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5" name="Text Placeholder 9">
            <a:extLst>
              <a:ext uri="{FF2B5EF4-FFF2-40B4-BE49-F238E27FC236}">
                <a16:creationId xmlns:a16="http://schemas.microsoft.com/office/drawing/2014/main" id="{CCC5923F-9079-4223-BD7D-2ECA17762C80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729162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D730576F-217C-362A-C36F-674299D51B91}"/>
              </a:ext>
            </a:extLst>
          </p:cNvPr>
          <p:cNvSpPr>
            <a:spLocks noGrp="1"/>
          </p:cNvSpPr>
          <p:nvPr>
            <p:ph type="pic" sz="quarter" idx="50" hasCustomPrompt="1"/>
          </p:nvPr>
        </p:nvSpPr>
        <p:spPr>
          <a:xfrm>
            <a:off x="6269221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47" name="Text Placeholder 9">
            <a:extLst>
              <a:ext uri="{FF2B5EF4-FFF2-40B4-BE49-F238E27FC236}">
                <a16:creationId xmlns:a16="http://schemas.microsoft.com/office/drawing/2014/main" id="{683AAA8B-B0B9-8676-2816-59B9081C3443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6269221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48" name="Text Placeholder 9">
            <a:extLst>
              <a:ext uri="{FF2B5EF4-FFF2-40B4-BE49-F238E27FC236}">
                <a16:creationId xmlns:a16="http://schemas.microsoft.com/office/drawing/2014/main" id="{66FDE5EC-EECA-8ACE-6501-3066CB7FE8A4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29162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49" name="Text Placeholder 9">
            <a:extLst>
              <a:ext uri="{FF2B5EF4-FFF2-40B4-BE49-F238E27FC236}">
                <a16:creationId xmlns:a16="http://schemas.microsoft.com/office/drawing/2014/main" id="{73D20F87-E90C-42D0-0ED6-6300216BB309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9162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0" name="Picture Placeholder 12">
            <a:extLst>
              <a:ext uri="{FF2B5EF4-FFF2-40B4-BE49-F238E27FC236}">
                <a16:creationId xmlns:a16="http://schemas.microsoft.com/office/drawing/2014/main" id="{03693376-1C6C-F15B-897B-29DF694405E9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6269221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1" name="Text Placeholder 9">
            <a:extLst>
              <a:ext uri="{FF2B5EF4-FFF2-40B4-BE49-F238E27FC236}">
                <a16:creationId xmlns:a16="http://schemas.microsoft.com/office/drawing/2014/main" id="{77461B86-A1F2-292C-BC4A-3A720C40ECF3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29162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2" name="Text Placeholder 9">
            <a:extLst>
              <a:ext uri="{FF2B5EF4-FFF2-40B4-BE49-F238E27FC236}">
                <a16:creationId xmlns:a16="http://schemas.microsoft.com/office/drawing/2014/main" id="{32236890-E7EA-252D-D7B2-D649918B3AD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729162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3" name="Picture Placeholder 12">
            <a:extLst>
              <a:ext uri="{FF2B5EF4-FFF2-40B4-BE49-F238E27FC236}">
                <a16:creationId xmlns:a16="http://schemas.microsoft.com/office/drawing/2014/main" id="{9D7279F8-145F-2BC9-392D-C195932B23E9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6269221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4" name="Text Placeholder 9">
            <a:extLst>
              <a:ext uri="{FF2B5EF4-FFF2-40B4-BE49-F238E27FC236}">
                <a16:creationId xmlns:a16="http://schemas.microsoft.com/office/drawing/2014/main" id="{38CC5E8C-843D-F801-E86E-74E733EC4AC7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729162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5" name="Text Placeholder 9">
            <a:extLst>
              <a:ext uri="{FF2B5EF4-FFF2-40B4-BE49-F238E27FC236}">
                <a16:creationId xmlns:a16="http://schemas.microsoft.com/office/drawing/2014/main" id="{1F5E5E23-4BD8-2BF8-132F-46B1EEF1CE42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729162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6" name="Picture Placeholder 12">
            <a:extLst>
              <a:ext uri="{FF2B5EF4-FFF2-40B4-BE49-F238E27FC236}">
                <a16:creationId xmlns:a16="http://schemas.microsoft.com/office/drawing/2014/main" id="{5CD9EB6F-BA12-B7A4-0F8D-EF9271F7223A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269221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57" name="Text Placeholder 9">
            <a:extLst>
              <a:ext uri="{FF2B5EF4-FFF2-40B4-BE49-F238E27FC236}">
                <a16:creationId xmlns:a16="http://schemas.microsoft.com/office/drawing/2014/main" id="{23566F37-EF18-0360-14F6-C03B12159510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10183471" y="20161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58" name="Text Placeholder 9">
            <a:extLst>
              <a:ext uri="{FF2B5EF4-FFF2-40B4-BE49-F238E27FC236}">
                <a16:creationId xmlns:a16="http://schemas.microsoft.com/office/drawing/2014/main" id="{58D642CD-278F-34F9-CF75-99A7339353CF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10183471" y="24193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59" name="Picture Placeholder 12">
            <a:extLst>
              <a:ext uri="{FF2B5EF4-FFF2-40B4-BE49-F238E27FC236}">
                <a16:creationId xmlns:a16="http://schemas.microsoft.com/office/drawing/2014/main" id="{4F6E90F8-DB8A-5E9D-7163-AC30457FEAC0}"/>
              </a:ext>
            </a:extLst>
          </p:cNvPr>
          <p:cNvSpPr>
            <a:spLocks noGrp="1"/>
          </p:cNvSpPr>
          <p:nvPr>
            <p:ph type="pic" sz="quarter" idx="63" hasCustomPrompt="1"/>
          </p:nvPr>
        </p:nvSpPr>
        <p:spPr>
          <a:xfrm>
            <a:off x="9161070" y="20161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0" name="Text Placeholder 9">
            <a:extLst>
              <a:ext uri="{FF2B5EF4-FFF2-40B4-BE49-F238E27FC236}">
                <a16:creationId xmlns:a16="http://schemas.microsoft.com/office/drawing/2014/main" id="{7435555B-D553-70C9-B67C-5A661E9585CD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161070" y="1411287"/>
            <a:ext cx="2548800" cy="196124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pPr lvl="0"/>
            <a:r>
              <a:rPr lang="en-GB" dirty="0"/>
              <a:t>Team name</a:t>
            </a:r>
            <a:endParaRPr lang="en-US" dirty="0"/>
          </a:p>
        </p:txBody>
      </p:sp>
      <p:sp>
        <p:nvSpPr>
          <p:cNvPr id="61" name="Text Placeholder 9">
            <a:extLst>
              <a:ext uri="{FF2B5EF4-FFF2-40B4-BE49-F238E27FC236}">
                <a16:creationId xmlns:a16="http://schemas.microsoft.com/office/drawing/2014/main" id="{5DB8DE5C-79AE-8E49-DC40-B4E1DDB68BA5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10183471" y="30219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2" name="Text Placeholder 9">
            <a:extLst>
              <a:ext uri="{FF2B5EF4-FFF2-40B4-BE49-F238E27FC236}">
                <a16:creationId xmlns:a16="http://schemas.microsoft.com/office/drawing/2014/main" id="{289E0F5F-936F-FA54-01D7-5CD0040D07C7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10183471" y="34251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3" name="Picture Placeholder 12">
            <a:extLst>
              <a:ext uri="{FF2B5EF4-FFF2-40B4-BE49-F238E27FC236}">
                <a16:creationId xmlns:a16="http://schemas.microsoft.com/office/drawing/2014/main" id="{11FBE638-0595-F8E5-AFBB-43DC12983672}"/>
              </a:ext>
            </a:extLst>
          </p:cNvPr>
          <p:cNvSpPr>
            <a:spLocks noGrp="1"/>
          </p:cNvSpPr>
          <p:nvPr>
            <p:ph type="pic" sz="quarter" idx="67" hasCustomPrompt="1"/>
          </p:nvPr>
        </p:nvSpPr>
        <p:spPr>
          <a:xfrm>
            <a:off x="9161070" y="30219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4" name="Text Placeholder 9">
            <a:extLst>
              <a:ext uri="{FF2B5EF4-FFF2-40B4-BE49-F238E27FC236}">
                <a16:creationId xmlns:a16="http://schemas.microsoft.com/office/drawing/2014/main" id="{A3352A0C-1A08-FCFC-FF9C-CCA8F22308AE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10183471" y="403542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5" name="Text Placeholder 9">
            <a:extLst>
              <a:ext uri="{FF2B5EF4-FFF2-40B4-BE49-F238E27FC236}">
                <a16:creationId xmlns:a16="http://schemas.microsoft.com/office/drawing/2014/main" id="{6E261588-76E1-16B7-8374-3F9A28832EF4}"/>
              </a:ext>
            </a:extLst>
          </p:cNvPr>
          <p:cNvSpPr>
            <a:spLocks noGrp="1"/>
          </p:cNvSpPr>
          <p:nvPr>
            <p:ph type="body" sz="quarter" idx="69" hasCustomPrompt="1"/>
          </p:nvPr>
        </p:nvSpPr>
        <p:spPr>
          <a:xfrm>
            <a:off x="10183471" y="443864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6" name="Picture Placeholder 12">
            <a:extLst>
              <a:ext uri="{FF2B5EF4-FFF2-40B4-BE49-F238E27FC236}">
                <a16:creationId xmlns:a16="http://schemas.microsoft.com/office/drawing/2014/main" id="{CAE85F7E-2BA3-3513-9E8B-8B03FE7AAC4C}"/>
              </a:ext>
            </a:extLst>
          </p:cNvPr>
          <p:cNvSpPr>
            <a:spLocks noGrp="1"/>
          </p:cNvSpPr>
          <p:nvPr>
            <p:ph type="pic" sz="quarter" idx="70" hasCustomPrompt="1"/>
          </p:nvPr>
        </p:nvSpPr>
        <p:spPr>
          <a:xfrm>
            <a:off x="9161070" y="403542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67" name="Text Placeholder 9">
            <a:extLst>
              <a:ext uri="{FF2B5EF4-FFF2-40B4-BE49-F238E27FC236}">
                <a16:creationId xmlns:a16="http://schemas.microsoft.com/office/drawing/2014/main" id="{7280094F-B199-060D-4D4B-CA4F1BFCF5F3}"/>
              </a:ext>
            </a:extLst>
          </p:cNvPr>
          <p:cNvSpPr>
            <a:spLocks noGrp="1"/>
          </p:cNvSpPr>
          <p:nvPr>
            <p:ph type="body" sz="quarter" idx="71" hasCustomPrompt="1"/>
          </p:nvPr>
        </p:nvSpPr>
        <p:spPr>
          <a:xfrm>
            <a:off x="10183471" y="5041264"/>
            <a:ext cx="1526400" cy="38975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68" name="Text Placeholder 9">
            <a:extLst>
              <a:ext uri="{FF2B5EF4-FFF2-40B4-BE49-F238E27FC236}">
                <a16:creationId xmlns:a16="http://schemas.microsoft.com/office/drawing/2014/main" id="{253E3C85-558C-05C1-155E-0E52AA94351F}"/>
              </a:ext>
            </a:extLst>
          </p:cNvPr>
          <p:cNvSpPr>
            <a:spLocks noGrp="1"/>
          </p:cNvSpPr>
          <p:nvPr>
            <p:ph type="body" sz="quarter" idx="72" hasCustomPrompt="1"/>
          </p:nvPr>
        </p:nvSpPr>
        <p:spPr>
          <a:xfrm>
            <a:off x="10183471" y="5444489"/>
            <a:ext cx="1526400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69" name="Picture Placeholder 12">
            <a:extLst>
              <a:ext uri="{FF2B5EF4-FFF2-40B4-BE49-F238E27FC236}">
                <a16:creationId xmlns:a16="http://schemas.microsoft.com/office/drawing/2014/main" id="{E5B87C2C-7F36-6D34-D014-54305471A5A7}"/>
              </a:ext>
            </a:extLst>
          </p:cNvPr>
          <p:cNvSpPr>
            <a:spLocks noGrp="1"/>
          </p:cNvSpPr>
          <p:nvPr>
            <p:ph type="pic" sz="quarter" idx="73" hasCustomPrompt="1"/>
          </p:nvPr>
        </p:nvSpPr>
        <p:spPr>
          <a:xfrm>
            <a:off x="9161070" y="5041264"/>
            <a:ext cx="766800" cy="7668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800" b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GB" dirty="0"/>
              <a:t>Picture</a:t>
            </a:r>
            <a:endParaRPr lang="en-US" dirty="0"/>
          </a:p>
        </p:txBody>
      </p:sp>
      <p:sp>
        <p:nvSpPr>
          <p:cNvPr id="70" name="SmartArt Placeholder 7">
            <a:extLst>
              <a:ext uri="{FF2B5EF4-FFF2-40B4-BE49-F238E27FC236}">
                <a16:creationId xmlns:a16="http://schemas.microsoft.com/office/drawing/2014/main" id="{162A8BA6-6F67-C4EB-3430-78F1A0EC0F06}"/>
              </a:ext>
            </a:extLst>
          </p:cNvPr>
          <p:cNvSpPr>
            <a:spLocks noGrp="1"/>
          </p:cNvSpPr>
          <p:nvPr>
            <p:ph type="dgm" sz="quarter" idx="74" hasCustomPrompt="1"/>
          </p:nvPr>
        </p:nvSpPr>
        <p:spPr>
          <a:xfrm>
            <a:off x="485523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1" name="SmartArt Placeholder 7">
            <a:extLst>
              <a:ext uri="{FF2B5EF4-FFF2-40B4-BE49-F238E27FC236}">
                <a16:creationId xmlns:a16="http://schemas.microsoft.com/office/drawing/2014/main" id="{EC5DF0FE-64D1-AB19-CAF1-A390D6492B0D}"/>
              </a:ext>
            </a:extLst>
          </p:cNvPr>
          <p:cNvSpPr>
            <a:spLocks noGrp="1"/>
          </p:cNvSpPr>
          <p:nvPr>
            <p:ph type="dgm" sz="quarter" idx="75" hasCustomPrompt="1"/>
          </p:nvPr>
        </p:nvSpPr>
        <p:spPr>
          <a:xfrm>
            <a:off x="3377372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2" name="SmartArt Placeholder 7">
            <a:extLst>
              <a:ext uri="{FF2B5EF4-FFF2-40B4-BE49-F238E27FC236}">
                <a16:creationId xmlns:a16="http://schemas.microsoft.com/office/drawing/2014/main" id="{60800279-F9E3-EDED-BB35-F73EEF52F830}"/>
              </a:ext>
            </a:extLst>
          </p:cNvPr>
          <p:cNvSpPr>
            <a:spLocks noGrp="1"/>
          </p:cNvSpPr>
          <p:nvPr>
            <p:ph type="dgm" sz="quarter" idx="76" hasCustomPrompt="1"/>
          </p:nvPr>
        </p:nvSpPr>
        <p:spPr>
          <a:xfrm>
            <a:off x="6269221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73" name="SmartArt Placeholder 7">
            <a:extLst>
              <a:ext uri="{FF2B5EF4-FFF2-40B4-BE49-F238E27FC236}">
                <a16:creationId xmlns:a16="http://schemas.microsoft.com/office/drawing/2014/main" id="{1BF95AC1-33EC-C487-C489-B7A97BBB2925}"/>
              </a:ext>
            </a:extLst>
          </p:cNvPr>
          <p:cNvSpPr>
            <a:spLocks noGrp="1"/>
          </p:cNvSpPr>
          <p:nvPr>
            <p:ph type="dgm" sz="quarter" idx="77" hasCustomPrompt="1"/>
          </p:nvPr>
        </p:nvSpPr>
        <p:spPr>
          <a:xfrm>
            <a:off x="9161070" y="1696224"/>
            <a:ext cx="2548800" cy="18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040121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2314E7-DDEE-4D06-B617-424C13860159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82B2FB72-F2C5-9972-3E89-F35F455D0FAC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01194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0FF7D-9C9E-4720-B7AF-86D853AF0452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1758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826" y="369888"/>
            <a:ext cx="11224800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1" y="1411287"/>
            <a:ext cx="11224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ABEF5EE-C1B0-CB56-30BC-F2EA02D0DD7E}"/>
              </a:ext>
            </a:extLst>
          </p:cNvPr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53898BEC-6674-4B10-9A95-1B1E7C9060E3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539B410-713F-D002-C7AD-50375ABC034D}"/>
              </a:ext>
            </a:extLst>
          </p:cNvPr>
          <p:cNvSpPr>
            <a:spLocks noGrp="1"/>
          </p:cNvSpPr>
          <p:nvPr>
            <p:ph type="ftr" sz="quarter" idx="18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877F87-1E81-7C70-C23C-765CF083A38E}"/>
              </a:ext>
            </a:extLst>
          </p:cNvPr>
          <p:cNvSpPr>
            <a:spLocks noGrp="1"/>
          </p:cNvSpPr>
          <p:nvPr>
            <p:ph type="sldNum" sz="quarter" idx="19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3" name="Highlight line 1">
            <a:extLst>
              <a:ext uri="{FF2B5EF4-FFF2-40B4-BE49-F238E27FC236}">
                <a16:creationId xmlns:a16="http://schemas.microsoft.com/office/drawing/2014/main" id="{F851C8EF-1338-D82C-0A79-D82F19A8A652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3827" y="1209871"/>
            <a:ext cx="112248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5258085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1">
            <a:extLst>
              <a:ext uri="{FF2B5EF4-FFF2-40B4-BE49-F238E27FC236}">
                <a16:creationId xmlns:a16="http://schemas.microsoft.com/office/drawing/2014/main" id="{A5EED3AD-188C-E954-617B-9CB9E1BA8A14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552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C87884BD-C538-2E4C-E4FE-1C5F7356388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353070" y="1411287"/>
            <a:ext cx="5356800" cy="46386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BA3469-5BB8-40A8-9B5D-6AD61965D7D9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82DA146A-5709-F447-3346-204EE5B815A7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08710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312686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139851" y="1411287"/>
            <a:ext cx="3570017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4DA00A-665A-4303-A29D-1ED418210110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DBBCF896-27E0-C01F-F29F-E119A69C26B8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 vert="horz" lIns="0" tIns="0" rIns="0" bIns="0" rtlCol="0" anchor="t" anchorCtr="0">
            <a:noAutofit/>
          </a:bodyPr>
          <a:lstStyle>
            <a:lvl1pPr marL="0" indent="0">
              <a:buNone/>
              <a:defRPr lang="en-US" dirty="0"/>
            </a:lvl1pPr>
          </a:lstStyle>
          <a:p>
            <a:pPr marL="252000" lvl="0" indent="-252000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5092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0E851-0B8A-8EB4-5138-C84738D88C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DC52D4-4445-5536-AFEC-0AF1167750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AD347-BD25-5F54-608E-131D6997A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16714-628C-346C-8F56-FF6A1587C6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8589C-123E-80D5-5FEE-DD2E58949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78284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with High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1">
            <a:extLst>
              <a:ext uri="{FF2B5EF4-FFF2-40B4-BE49-F238E27FC236}">
                <a16:creationId xmlns:a16="http://schemas.microsoft.com/office/drawing/2014/main" id="{99DD3D67-FDA7-A413-313B-AF74B5AA9F16}"/>
              </a:ext>
            </a:extLst>
          </p:cNvPr>
          <p:cNvSpPr>
            <a:spLocks noGrp="1"/>
          </p:cNvSpPr>
          <p:nvPr>
            <p:ph idx="1" hasCustomPrompt="1"/>
          </p:nvPr>
        </p:nvSpPr>
        <p:spPr bwMode="auto">
          <a:xfrm>
            <a:off x="4855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FDAD40B-6BF1-FD89-F7E7-683D2B6F74A7}"/>
              </a:ext>
            </a:extLst>
          </p:cNvPr>
          <p:cNvSpPr>
            <a:spLocks noGrp="1"/>
          </p:cNvSpPr>
          <p:nvPr>
            <p:ph idx="13" hasCustomPrompt="1"/>
          </p:nvPr>
        </p:nvSpPr>
        <p:spPr bwMode="auto">
          <a:xfrm>
            <a:off x="4312222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6A69E41B-F39E-4366-2ADE-0A30A6B7B882}"/>
              </a:ext>
            </a:extLst>
          </p:cNvPr>
          <p:cNvSpPr>
            <a:spLocks noGrp="1"/>
          </p:cNvSpPr>
          <p:nvPr>
            <p:ph idx="14" hasCustomPrompt="1"/>
          </p:nvPr>
        </p:nvSpPr>
        <p:spPr bwMode="auto">
          <a:xfrm>
            <a:off x="8138670" y="1411287"/>
            <a:ext cx="3571200" cy="4638675"/>
          </a:xfrm>
          <a:solidFill>
            <a:srgbClr val="C4C4CD">
              <a:alpha val="25000"/>
            </a:srgbClr>
          </a:solidFill>
        </p:spPr>
        <p:txBody>
          <a:bodyPr lIns="251999" tIns="180000" rIns="251999" bIns="180000"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marL="252000" marR="0" lvl="0" indent="-252000" algn="l" defTabSz="914400" rtl="0" eaLnBrk="1" fontAlgn="auto" latinLnBrk="0" hangingPunct="1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Wingdings" pitchFamily="2" charset="2"/>
              <a:buChar char="§"/>
              <a:tabLst/>
              <a:defRPr/>
            </a:pPr>
            <a:r>
              <a:rPr lang="en-GB" dirty="0"/>
              <a:t>Only one highlight line should appear. Delete the other two lines.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6" name="Slide Number Placeholder 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4" name="Date Placeholder 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E44839-9649-4B53-A3EA-AC7730617800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8" name="Highlight line 1">
            <a:extLst>
              <a:ext uri="{FF2B5EF4-FFF2-40B4-BE49-F238E27FC236}">
                <a16:creationId xmlns:a16="http://schemas.microsoft.com/office/drawing/2014/main" id="{E1FBA9F5-4E1E-7157-650F-920396E6BD16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775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9" name="Highlight line 2">
            <a:extLst>
              <a:ext uri="{FF2B5EF4-FFF2-40B4-BE49-F238E27FC236}">
                <a16:creationId xmlns:a16="http://schemas.microsoft.com/office/drawing/2014/main" id="{F0D5216F-CE4B-8B47-FCA1-EA9B01BBAD6B}"/>
              </a:ext>
            </a:extLst>
          </p:cNvPr>
          <p:cNvSpPr>
            <a:spLocks noGrp="1"/>
          </p:cNvSpPr>
          <p:nvPr>
            <p:ph type="dgm" sz="quarter" idx="16" hasCustomPrompt="1"/>
          </p:nvPr>
        </p:nvSpPr>
        <p:spPr>
          <a:xfrm>
            <a:off x="4312222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Highlight line 3">
            <a:extLst>
              <a:ext uri="{FF2B5EF4-FFF2-40B4-BE49-F238E27FC236}">
                <a16:creationId xmlns:a16="http://schemas.microsoft.com/office/drawing/2014/main" id="{945CF969-2B44-5C5F-B1A2-132B74FE4B46}"/>
              </a:ext>
            </a:extLst>
          </p:cNvPr>
          <p:cNvSpPr>
            <a:spLocks noGrp="1"/>
          </p:cNvSpPr>
          <p:nvPr>
            <p:ph type="dgm" sz="quarter" idx="17" hasCustomPrompt="1"/>
          </p:nvPr>
        </p:nvSpPr>
        <p:spPr>
          <a:xfrm>
            <a:off x="8138670" y="1411287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677769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22DF48-3559-E7A7-D505-A6D3643BC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4C4898-07B2-4A34-B4C1-97EA83C388DD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89C7F-B322-1F93-A5AB-0E322FB93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26D098-604F-1C6E-4D3F-56B3EFA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4560AA6-636D-C99A-75CC-1AC2E4A0E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522" y="2016125"/>
            <a:ext cx="5610479" cy="4033837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D83AEB6-812D-A880-EAD7-47C376F054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9868" y="0"/>
            <a:ext cx="5842132" cy="6858000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097C4A53-D484-0A91-32DE-DC7DFBC6D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9"/>
            <a:ext cx="5610479" cy="105747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martArt Placeholder 13">
            <a:extLst>
              <a:ext uri="{FF2B5EF4-FFF2-40B4-BE49-F238E27FC236}">
                <a16:creationId xmlns:a16="http://schemas.microsoft.com/office/drawing/2014/main" id="{5E68C722-CAA8-3CF2-F9DD-E5B39ADB52BF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SmartArt Placeholder 14">
            <a:extLst>
              <a:ext uri="{FF2B5EF4-FFF2-40B4-BE49-F238E27FC236}">
                <a16:creationId xmlns:a16="http://schemas.microsoft.com/office/drawing/2014/main" id="{9FAE36C1-9D06-0B3F-8C2C-7956FDBBC48B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908019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Nu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06926-A98A-4458-A31F-AAEB45E760CD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2523291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 algn="ctr">
              <a:buNone/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50886606-7F7C-229B-523F-A51D629D8F7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312096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4DFDFED0-9426-6F78-EE09-B416D355968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38670" y="2531683"/>
            <a:ext cx="3571200" cy="1438855"/>
          </a:xfrm>
        </p:spPr>
        <p:txBody>
          <a:bodyPr>
            <a:spAutoFit/>
          </a:bodyPr>
          <a:lstStyle>
            <a:lvl1pPr marL="0" indent="0" algn="ctr">
              <a:lnSpc>
                <a:spcPct val="85000"/>
              </a:lnSpc>
              <a:buNone/>
              <a:defRPr sz="110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GB" dirty="0"/>
              <a:t>000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60D1CEB-1876-8DB7-6913-D6F96D953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85523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1344ED76-364E-1538-DFB0-B25FC3D75E0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312096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2CFE1354-17C3-F8BE-C22A-B4DC2FEEE4D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138670" y="3936165"/>
            <a:ext cx="3571200" cy="2113797"/>
          </a:xfrm>
        </p:spPr>
        <p:txBody>
          <a:bodyPr/>
          <a:lstStyle>
            <a:lvl1pPr marL="0" indent="0" algn="ctr">
              <a:buNone/>
              <a:defRPr/>
            </a:lvl1pPr>
            <a:lvl2pPr marL="0" indent="0" algn="ctr">
              <a:buNone/>
              <a:defRPr sz="18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400"/>
            </a:lvl4pPr>
            <a:lvl5pPr marL="0" indent="0" algn="ctr">
              <a:buNone/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Highlight line 1">
            <a:extLst>
              <a:ext uri="{FF2B5EF4-FFF2-40B4-BE49-F238E27FC236}">
                <a16:creationId xmlns:a16="http://schemas.microsoft.com/office/drawing/2014/main" id="{34F207C9-9A8B-EF87-98D3-1C82E5A73D92}"/>
              </a:ext>
            </a:extLst>
          </p:cNvPr>
          <p:cNvSpPr>
            <a:spLocks noGrp="1"/>
          </p:cNvSpPr>
          <p:nvPr>
            <p:ph type="dgm" sz="quarter" idx="19" hasCustomPrompt="1"/>
          </p:nvPr>
        </p:nvSpPr>
        <p:spPr>
          <a:xfrm>
            <a:off x="485523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Highlight line 2">
            <a:extLst>
              <a:ext uri="{FF2B5EF4-FFF2-40B4-BE49-F238E27FC236}">
                <a16:creationId xmlns:a16="http://schemas.microsoft.com/office/drawing/2014/main" id="{F2F8A8EF-34AC-8909-599F-945923D00AEF}"/>
              </a:ext>
            </a:extLst>
          </p:cNvPr>
          <p:cNvSpPr>
            <a:spLocks noGrp="1"/>
          </p:cNvSpPr>
          <p:nvPr>
            <p:ph type="dgm" sz="quarter" idx="20" hasCustomPrompt="1"/>
          </p:nvPr>
        </p:nvSpPr>
        <p:spPr>
          <a:xfrm>
            <a:off x="4312096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5" name="Highlight line 3">
            <a:extLst>
              <a:ext uri="{FF2B5EF4-FFF2-40B4-BE49-F238E27FC236}">
                <a16:creationId xmlns:a16="http://schemas.microsoft.com/office/drawing/2014/main" id="{FAEBBCA3-F771-49F4-C4AD-11D468F96AB6}"/>
              </a:ext>
            </a:extLst>
          </p:cNvPr>
          <p:cNvSpPr>
            <a:spLocks noGrp="1"/>
          </p:cNvSpPr>
          <p:nvPr>
            <p:ph type="dgm" sz="quarter" idx="21" hasCustomPrompt="1"/>
          </p:nvPr>
        </p:nvSpPr>
        <p:spPr>
          <a:xfrm>
            <a:off x="8138670" y="2386525"/>
            <a:ext cx="3571200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275173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BF593C-742F-4ACB-9EDA-A69C3A2A1B41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Media Placeholder 11">
            <a:extLst>
              <a:ext uri="{FF2B5EF4-FFF2-40B4-BE49-F238E27FC236}">
                <a16:creationId xmlns:a16="http://schemas.microsoft.com/office/drawing/2014/main" id="{7AA8680C-DF0E-A59A-1D40-85E5B348B8F4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485524" y="1411287"/>
            <a:ext cx="8160263" cy="4638675"/>
          </a:xfrm>
        </p:spPr>
        <p:txBody>
          <a:bodyPr/>
          <a:lstStyle/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E85579B-86BF-EE24-023A-9F648CFE072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904632" y="1411287"/>
            <a:ext cx="2805238" cy="4638675"/>
          </a:xfrm>
        </p:spPr>
        <p:txBody>
          <a:bodyPr/>
          <a:lstStyle>
            <a:lvl1pPr>
              <a:defRPr lang="en-GB" dirty="0"/>
            </a:lvl1pPr>
            <a:lvl2pPr>
              <a:defRPr lang="en-GB" dirty="0"/>
            </a:lvl2pPr>
            <a:lvl3pPr>
              <a:defRPr lang="en-GB" dirty="0"/>
            </a:lvl3pPr>
            <a:lvl4pPr>
              <a:defRPr lang="en-GB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697937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ECAE16-1D46-ECE2-67B1-B4055F385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89568-CF1E-47A1-8D4A-16809EE0BA80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63702-02E0-6C43-ACB9-CF47EDD9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7576-DAEE-2232-6A83-201B728CC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EC20394-F6AE-DC91-F7F3-91384D37564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523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1" name="Text Placeholder 9">
            <a:extLst>
              <a:ext uri="{FF2B5EF4-FFF2-40B4-BE49-F238E27FC236}">
                <a16:creationId xmlns:a16="http://schemas.microsoft.com/office/drawing/2014/main" id="{F8C26B76-6BF1-741E-77C9-1AE58FAA9D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85523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3" name="Text Placeholder 9">
            <a:extLst>
              <a:ext uri="{FF2B5EF4-FFF2-40B4-BE49-F238E27FC236}">
                <a16:creationId xmlns:a16="http://schemas.microsoft.com/office/drawing/2014/main" id="{B5250BC2-E0E2-741C-128C-67991E7FE31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378572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BAB1B720-8C35-31CC-E8BA-A24F76EC23C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78572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9" name="Text Placeholder 9">
            <a:extLst>
              <a:ext uri="{FF2B5EF4-FFF2-40B4-BE49-F238E27FC236}">
                <a16:creationId xmlns:a16="http://schemas.microsoft.com/office/drawing/2014/main" id="{A9756EF2-9996-0FB9-D7B0-C8F68A711B3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1620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12" name="Text Placeholder 9">
            <a:extLst>
              <a:ext uri="{FF2B5EF4-FFF2-40B4-BE49-F238E27FC236}">
                <a16:creationId xmlns:a16="http://schemas.microsoft.com/office/drawing/2014/main" id="{EBDC17D8-DC6B-1BF9-23DC-FF6D20C0FD02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7162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24" name="Text Placeholder 9">
            <a:extLst>
              <a:ext uri="{FF2B5EF4-FFF2-40B4-BE49-F238E27FC236}">
                <a16:creationId xmlns:a16="http://schemas.microsoft.com/office/drawing/2014/main" id="{FDE2BFA5-8DD3-AAE2-BA88-2C21E5EA382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4669" y="4437064"/>
            <a:ext cx="2545200" cy="604836"/>
          </a:xfrm>
        </p:spPr>
        <p:txBody>
          <a:bodyPr>
            <a:noAutofit/>
          </a:bodyPr>
          <a:lstStyle>
            <a:lvl1pPr marL="0" indent="0">
              <a:lnSpc>
                <a:spcPct val="90000"/>
              </a:lnSpc>
              <a:buNone/>
              <a:defRPr sz="24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25" name="Text Placeholder 9">
            <a:extLst>
              <a:ext uri="{FF2B5EF4-FFF2-40B4-BE49-F238E27FC236}">
                <a16:creationId xmlns:a16="http://schemas.microsoft.com/office/drawing/2014/main" id="{A6334C15-AC9A-3BC9-AC49-BB8588AC064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4670" y="5243516"/>
            <a:ext cx="2545200" cy="276999"/>
          </a:xfrm>
        </p:spPr>
        <p:txBody>
          <a:bodyPr wrap="square">
            <a:sp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0BA6537A-D367-6DF9-2A2C-F0EF216DD53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87323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2">
            <a:extLst>
              <a:ext uri="{FF2B5EF4-FFF2-40B4-BE49-F238E27FC236}">
                <a16:creationId xmlns:a16="http://schemas.microsoft.com/office/drawing/2014/main" id="{1ABE1BD9-533C-1930-8960-4BAE5CA7463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380372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2">
            <a:extLst>
              <a:ext uri="{FF2B5EF4-FFF2-40B4-BE49-F238E27FC236}">
                <a16:creationId xmlns:a16="http://schemas.microsoft.com/office/drawing/2014/main" id="{EFFEBD01-EBC9-7BDA-3CC5-39B4C8203AAA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273420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12">
            <a:extLst>
              <a:ext uri="{FF2B5EF4-FFF2-40B4-BE49-F238E27FC236}">
                <a16:creationId xmlns:a16="http://schemas.microsoft.com/office/drawing/2014/main" id="{38869CAE-EFD2-4214-1658-F59F26B2225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166469" y="1693850"/>
            <a:ext cx="2541600" cy="25416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9655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2274D7-F369-4AAB-A2F9-B9A50811F718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  <p:sp>
        <p:nvSpPr>
          <p:cNvPr id="6" name="Highlight line 1">
            <a:extLst>
              <a:ext uri="{FF2B5EF4-FFF2-40B4-BE49-F238E27FC236}">
                <a16:creationId xmlns:a16="http://schemas.microsoft.com/office/drawing/2014/main" id="{D638E914-C7FD-199D-8EA9-54168F74DB4B}"/>
              </a:ext>
            </a:extLst>
          </p:cNvPr>
          <p:cNvSpPr>
            <a:spLocks noGrp="1"/>
          </p:cNvSpPr>
          <p:nvPr>
            <p:ph type="dgm" sz="quarter" idx="15" hasCustomPrompt="1"/>
          </p:nvPr>
        </p:nvSpPr>
        <p:spPr>
          <a:xfrm>
            <a:off x="485523" y="1209871"/>
            <a:ext cx="11224347" cy="36000"/>
          </a:xfr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0030322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without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AE523-7B3C-8783-DFC0-18E1AA2D8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96FD95-0C81-8816-F6A7-13708A804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3657C9-63D2-49CD-83E6-A14162FB84D8}" type="datetime3">
              <a:rPr lang="en-US" smtClean="0"/>
              <a:t>9 September 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4B0C7E-A414-4EA6-7DAD-5068A7AE4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Insert footer text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30298F4-310D-68C0-AA7E-8C7FA83AB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CA0F3-9F3A-694B-99BB-0E592A7977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6973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rry image of a rainbow&#10;&#10;Description automatically generated">
            <a:extLst>
              <a:ext uri="{FF2B5EF4-FFF2-40B4-BE49-F238E27FC236}">
                <a16:creationId xmlns:a16="http://schemas.microsoft.com/office/drawing/2014/main" id="{317BE7A3-A673-B58A-8BE4-D36A0E590D3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581F3BED-E626-F3AE-FF20-A6D76239471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97" name="Freeform 296">
              <a:extLst>
                <a:ext uri="{FF2B5EF4-FFF2-40B4-BE49-F238E27FC236}">
                  <a16:creationId xmlns:a16="http://schemas.microsoft.com/office/drawing/2014/main" id="{AD4E5D8B-12B4-19F3-17D4-D12BF368FC85}"/>
                </a:ext>
              </a:extLst>
            </p:cNvPr>
            <p:cNvSpPr/>
            <p:nvPr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8" name="Freeform 297">
              <a:extLst>
                <a:ext uri="{FF2B5EF4-FFF2-40B4-BE49-F238E27FC236}">
                  <a16:creationId xmlns:a16="http://schemas.microsoft.com/office/drawing/2014/main" id="{219789D6-6B07-F2E6-06BE-8CA9DC83E385}"/>
                </a:ext>
              </a:extLst>
            </p:cNvPr>
            <p:cNvSpPr/>
            <p:nvPr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1140D12-1777-AADD-5351-B92F135ED633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99" name="Freeform 298">
              <a:extLst>
                <a:ext uri="{FF2B5EF4-FFF2-40B4-BE49-F238E27FC236}">
                  <a16:creationId xmlns:a16="http://schemas.microsoft.com/office/drawing/2014/main" id="{70589FC3-4491-BD75-2C16-660DF0B71BBC}"/>
                </a:ext>
              </a:extLst>
            </p:cNvPr>
            <p:cNvSpPr/>
            <p:nvPr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93" name="Freeform 292">
              <a:extLst>
                <a:ext uri="{FF2B5EF4-FFF2-40B4-BE49-F238E27FC236}">
                  <a16:creationId xmlns:a16="http://schemas.microsoft.com/office/drawing/2014/main" id="{B00DB918-F11D-F855-5478-ECB25A1AC3D1}"/>
                </a:ext>
              </a:extLst>
            </p:cNvPr>
            <p:cNvSpPr/>
            <p:nvPr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sp>
        <p:nvSpPr>
          <p:cNvPr id="274" name="Subtitle 2">
            <a:extLst>
              <a:ext uri="{FF2B5EF4-FFF2-40B4-BE49-F238E27FC236}">
                <a16:creationId xmlns:a16="http://schemas.microsoft.com/office/drawing/2014/main" id="{74103396-CF0A-A808-BF1B-463C3EF7376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sz="1600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75" name="Title 4">
            <a:extLst>
              <a:ext uri="{FF2B5EF4-FFF2-40B4-BE49-F238E27FC236}">
                <a16:creationId xmlns:a16="http://schemas.microsoft.com/office/drawing/2014/main" id="{B57CD4DB-AED0-4F7E-41BA-02CA96598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289" name="Text Placeholder 288">
            <a:extLst>
              <a:ext uri="{FF2B5EF4-FFF2-40B4-BE49-F238E27FC236}">
                <a16:creationId xmlns:a16="http://schemas.microsoft.com/office/drawing/2014/main" id="{31D45A6D-135C-8C27-4F13-A3BC79AB3ED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3F57181-8F7C-581D-8E8B-8B2B0CB05181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E8A127C-FDD5-21E9-1FD6-D9B4A7D554FA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F35FD06-DC07-383C-ACE2-7933BCD22180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A455015A-145D-7CF9-4597-672713F8B4A9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0097177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light in the dark&#10;&#10;Description automatically generated">
            <a:extLst>
              <a:ext uri="{FF2B5EF4-FFF2-40B4-BE49-F238E27FC236}">
                <a16:creationId xmlns:a16="http://schemas.microsoft.com/office/drawing/2014/main" id="{963FEC0B-473D-E3B8-1E1E-E29DFA66AD1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1220A54-6882-53B1-3380-1A61010197C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4788DF65-E85A-7EA9-F2BB-B439D5C7EB16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B6421F7-1BA7-70C3-4C7B-0694CD3F9A6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068E9B09-FE70-E913-490B-27400CDE026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4038A11-FAB8-DE3A-2D5D-3D1F11925688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D45E8E5-E623-933A-074B-D3B9860ABECB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4CE2B77E-5DDA-CC5C-A575-69779E57947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2C2EB3B4-62C2-DB27-F905-7B5310DF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41B1F747-977A-C01C-9182-B92C691E57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8F9C0FF-258E-8363-A5DF-DBEE8F7DBB39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9C512783-0C4C-5151-CAE6-146AA9E6F5CD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C6DF74BF-1D17-9014-1B6E-93895F45C989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8F9AC3AF-EFC6-BFFC-C56B-6DCC6CC17E82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270503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Spectru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76F31E31-25A6-21A9-5DF2-0E1AA48A3DF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3450C8DF-4702-5EBD-26CC-DEBD6800743F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rgbClr val="FFFFFF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tx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tx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1712FD-9300-4754-120C-13FA331421AB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87BB8EC-6C8D-276F-2D5F-057B2E2300DA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F077F8F2-2AD6-0080-797A-0C80FFAEFEE6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7447CE8A-37EB-3F17-0CED-93B3FA7CAE98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9A25292E-E104-D48F-8B82-AED824EB6509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rgbClr val="FFFFFF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06539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075C8A-3C72-659F-CBA1-DF3CE0EB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97501-5391-76F7-D707-C9F7CFA48B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6BF963-A4C9-FAF4-B5BA-3A10A4339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D34C75-796F-41C8-D16A-71121C8031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EA51C8-E4A5-973D-426B-720B04784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627BD7-C20B-4DBE-47E5-2E12251963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224359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Yellow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E4089FD7-604E-6D50-B8E8-386FF8CEA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93808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80000"/>
                </a:schemeClr>
              </a:gs>
              <a:gs pos="100000">
                <a:schemeClr val="tx1">
                  <a:alpha val="0"/>
                </a:schemeClr>
              </a:gs>
            </a:gsLst>
            <a:lin ang="0" scaled="0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16936F3-C182-891A-97A0-CF098568C80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DF3ED9A-57E4-25C5-BC4E-AC1C7779819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8AD9B21-63CE-8D03-9802-DB2391C6BC13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865A0015-0244-01BA-67B6-11CDC3C588A5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1D5A968-1B24-01BF-95A3-4FCB6124E78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22D456F-2780-F98C-DE5F-2372A03E5777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F1A8A8B-F7CF-C180-B3E6-D7E79D33D8B9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71991EC-BAEE-610D-F5B6-BC793FB37355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114410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Wri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EA698E1-9315-F464-C75D-F86E6E4A15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38649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2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1272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13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44759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3F6603-D012-19C2-19E4-3C9A6BAA4779}"/>
              </a:ext>
            </a:extLst>
          </p:cNvPr>
          <p:cNvGrpSpPr/>
          <p:nvPr userDrawn="1"/>
        </p:nvGrpSpPr>
        <p:grpSpPr>
          <a:xfrm>
            <a:off x="485774" y="719508"/>
            <a:ext cx="5706110" cy="4360545"/>
            <a:chOff x="485774" y="719508"/>
            <a:chExt cx="5706110" cy="4360545"/>
          </a:xfrm>
        </p:grpSpPr>
        <p:sp>
          <p:nvSpPr>
            <p:cNvPr id="10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49784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7195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solidFill>
              <a:schemeClr val="tx2"/>
            </a:soli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EEB2775D-C14D-1FFE-E3E9-4E62DDA32301}"/>
              </a:ext>
            </a:extLst>
          </p:cNvPr>
          <p:cNvSpPr txBox="1"/>
          <p:nvPr userDrawn="1"/>
        </p:nvSpPr>
        <p:spPr>
          <a:xfrm>
            <a:off x="461984" y="5552404"/>
            <a:ext cx="1045073" cy="19758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r>
              <a:rPr lang="en-GB" sz="1200" dirty="0">
                <a:solidFill>
                  <a:schemeClr val="bg1"/>
                </a:solidFill>
                <a:latin typeface="EYInterstate Light" panose="02000506000000020004" pitchFamily="2" charset="0"/>
              </a:rPr>
              <a:t>Written by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FAE2F50B-78AF-04F3-4BFF-980630AF7AF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33184" y="5966393"/>
            <a:ext cx="3089275" cy="180000"/>
          </a:xfrm>
        </p:spPr>
        <p:txBody>
          <a:bodyPr/>
          <a:lstStyle>
            <a:lvl1pPr marL="0" indent="0">
              <a:buNone/>
              <a:defRPr sz="12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 Surname</a:t>
            </a:r>
            <a:endParaRPr lang="en-GB" dirty="0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A5473ED8-C1F4-379D-AE01-5E7A3D5F34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333184" y="6164011"/>
            <a:ext cx="3089275" cy="180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Job Title</a:t>
            </a:r>
            <a:endParaRPr lang="en-GB" dirty="0"/>
          </a:p>
        </p:txBody>
      </p:sp>
      <p:sp>
        <p:nvSpPr>
          <p:cNvPr id="18" name="Picture Placeholder 19">
            <a:extLst>
              <a:ext uri="{FF2B5EF4-FFF2-40B4-BE49-F238E27FC236}">
                <a16:creationId xmlns:a16="http://schemas.microsoft.com/office/drawing/2014/main" id="{812BC08D-D0F7-900D-1481-4C172F6BE56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61983" y="5861846"/>
            <a:ext cx="576000" cy="57600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endParaRPr lang="en-GB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5B130A-4E65-32BD-4CB8-C7E2B623FD74}"/>
              </a:ext>
            </a:extLst>
          </p:cNvPr>
          <p:cNvCxnSpPr>
            <a:cxnSpLocks/>
          </p:cNvCxnSpPr>
          <p:nvPr userDrawn="1"/>
        </p:nvCxnSpPr>
        <p:spPr>
          <a:xfrm>
            <a:off x="1333184" y="5656264"/>
            <a:ext cx="8122101" cy="0"/>
          </a:xfrm>
          <a:prstGeom prst="line">
            <a:avLst/>
          </a:prstGeom>
          <a:ln w="9525" cap="flat" cmpd="sng" algn="ctr">
            <a:solidFill>
              <a:srgbClr val="C4C4CD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D4A6F943-2F06-F19E-5B75-109F4C044A8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5E842E1-A6BC-D328-7C47-CC041C18922E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D5AF6DD-7A60-6C0D-4712-147333F66FBC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ECA72371-99F2-D052-C5A3-68A496195FCE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856502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713817A-1A0E-6215-C86F-711F6762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4EBDC9A-DAD0-DF95-C863-A513F5757B58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FF32FF"/>
                </a:gs>
                <a:gs pos="100000">
                  <a:srgbClr val="32FF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882E718-34C5-4345-6EDE-C2A2274567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04769FC2-AA96-BF7D-A57D-6136B16425B4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018A045E-469B-37B4-66BD-A077F6237FA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96664EF-CE5B-CE23-BD45-8EBEE44AB59C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6DD499C-9F4F-85B2-7CED-8B5892C7AA74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224288A-4174-3DC7-2268-294BCF7472B4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77925CB-5565-D7E0-CA9C-B423DA5657B2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007937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7B25F44-CAE3-AE0B-B97B-B0F6E4B43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092712F-14F6-2950-E68A-ADC32C53EBC0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C99724B-50FD-5B78-B6B7-D645073026A7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A420F8"/>
                </a:gs>
                <a:gs pos="100000">
                  <a:srgbClr val="5C94F9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D24F0FAD-7582-E59D-E125-54DD5BA160A3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FA849DF-1D4C-EAF0-08A5-7DDBACD55F3C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AFCBB4D7-2A1F-809A-E4FD-A2FEADA71C98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6CE9ED0-A8F9-201F-B8D4-E7719F6A1A7E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4839EC8-BF8D-8EE4-F606-CEE2A03CBD2C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FEC72D34-A5B5-3A04-807D-A4539C621A76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33F9E4-7AB9-2619-EE33-D5ABBA23ADA3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744894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DD8D4830-1AF6-9C3D-EC53-70FC3C7CB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E4019ED-5B2C-404F-02EC-797AD0FF10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" name="Freeform 1">
              <a:extLst>
                <a:ext uri="{FF2B5EF4-FFF2-40B4-BE49-F238E27FC236}">
                  <a16:creationId xmlns:a16="http://schemas.microsoft.com/office/drawing/2014/main" id="{63327741-8A1F-B922-5F7C-0313A67883A4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FF32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A6D27708-5BDE-7609-B2E7-5BB669F020F7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ED53A776-F7E6-4162-5C9C-EBEC582A810E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AD73404A-FC7B-D657-2C28-CB0C86D6B749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40E09F0-6F36-3CCB-B830-9F7B497C4FAD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8A4C3CD-8DDC-D023-1851-A260526E6035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B23B9A3-ECB2-23D6-6117-B089B1FA3213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2DEE98FE-B6F7-394F-EA0F-013620E08950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0760530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2D7BB4A-5FCC-BE0E-4598-A4CBBA847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AE5DE78-B7B3-7321-F9AE-079289C97DAA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7E9D0337-F340-664F-6A13-B03AA4BA4F82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46000">
                  <a:srgbClr val="FFE600"/>
                </a:gs>
                <a:gs pos="66000">
                  <a:srgbClr val="00C864"/>
                </a:gs>
                <a:gs pos="100000">
                  <a:srgbClr val="4696FF"/>
                </a:gs>
              </a:gsLst>
              <a:lin ang="1860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 dirty="0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0E3E6A4-E7C7-D8B1-D168-425F837286E8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5" name="Freeform 23">
              <a:extLst>
                <a:ext uri="{FF2B5EF4-FFF2-40B4-BE49-F238E27FC236}">
                  <a16:creationId xmlns:a16="http://schemas.microsoft.com/office/drawing/2014/main" id="{68A48E44-3626-12D9-7447-675C0E15D905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6" name="Freeform 24">
              <a:extLst>
                <a:ext uri="{FF2B5EF4-FFF2-40B4-BE49-F238E27FC236}">
                  <a16:creationId xmlns:a16="http://schemas.microsoft.com/office/drawing/2014/main" id="{2D5DD4F1-1FCF-E20D-2541-C550DC2B1532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8ABEBDFF-ED3A-E888-AD12-6BA94B2A4815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BC2A0E5-BD4A-D898-E5C9-D0B314660772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10A528C-196B-EA38-1C48-567C6808C71B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E953CEB8-AAB6-262F-570B-0ECADEA0B52C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4003697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CF5E0C7-6CC4-C4E1-946D-4BAC78CCD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9C7DE68-0AF4-0FBC-E65F-4833641C7EFD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7D1E"/>
                </a:gs>
                <a:gs pos="100000">
                  <a:srgbClr val="32FFFF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3E0BD9D2-8DFC-5B4A-B844-B24A38A6307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E1C76AD-AD2A-6908-C0E9-04C4C1A81DE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CAE00036-4F0B-1437-BB6F-8AC8C14ABDC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2685D981-4029-E7FA-8B11-18D394BA2923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B284A9-7F86-7F5F-FBFB-890629FF0C7B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0E5AB5A-4698-308F-13D4-76EFF3ED9F4F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69E603B-2DE7-EDE4-E8C7-0840DD22DB35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7045567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71B9AAE-F698-5F49-FF7D-DB273B1EE1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A2147BC-BA53-072F-B27C-857DCB3CC434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FF32FF"/>
                </a:gs>
                <a:gs pos="100000">
                  <a:srgbClr val="E95023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CDBCF8F7-16B2-8025-2163-4CF53707228D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6426E6F1-6C8E-DD12-2CA8-4211518D079A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4A734034-5634-67CA-4626-075282D87716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BCC4E4E-DB60-AAA2-30B8-85FB27793E52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9754C697-8757-DBD8-0F47-66719448588D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7170ED6-7576-7DC6-7CD2-493AB81FDB32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6BDFD37-5DF4-83FC-13C7-1622C7EA37EB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9097663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Fram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EAFCAD8-0916-AF46-1471-030E4128E2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28" name="Subtitle 2">
            <a:extLst>
              <a:ext uri="{FF2B5EF4-FFF2-40B4-BE49-F238E27FC236}">
                <a16:creationId xmlns:a16="http://schemas.microsoft.com/office/drawing/2014/main" id="{632E76BF-46D5-8E94-88AA-4783DD302E8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89762" y="4436485"/>
            <a:ext cx="4907628" cy="511939"/>
          </a:xfrm>
        </p:spPr>
        <p:txBody>
          <a:bodyPr wrap="square">
            <a:noAutofit/>
          </a:bodyPr>
          <a:lstStyle>
            <a:lvl1pPr marL="0" indent="0" algn="l">
              <a:buNone/>
              <a:defRPr lang="en-GB" sz="1600" kern="1200" dirty="0">
                <a:solidFill>
                  <a:schemeClr val="bg1"/>
                </a:solidFill>
                <a:latin typeface="EYInterstate" panose="02000503020000020004" pitchFamily="2" charset="0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29" name="Title 4">
            <a:extLst>
              <a:ext uri="{FF2B5EF4-FFF2-40B4-BE49-F238E27FC236}">
                <a16:creationId xmlns:a16="http://schemas.microsoft.com/office/drawing/2014/main" id="{1F7B1FDC-B90E-6693-A750-B9BA4B535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698751"/>
            <a:ext cx="4906009" cy="1654043"/>
          </a:xfrm>
        </p:spPr>
        <p:txBody>
          <a:bodyPr anchor="t">
            <a:noAutofit/>
          </a:bodyPr>
          <a:lstStyle>
            <a:lvl1pPr>
              <a:defRPr sz="4200" b="1" i="0">
                <a:solidFill>
                  <a:schemeClr val="bg1"/>
                </a:solidFill>
                <a:latin typeface="EYInterstate" panose="02000503020000020004" pitchFamily="2" charset="0"/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0" name="Text Placeholder 288">
            <a:extLst>
              <a:ext uri="{FF2B5EF4-FFF2-40B4-BE49-F238E27FC236}">
                <a16:creationId xmlns:a16="http://schemas.microsoft.com/office/drawing/2014/main" id="{1673B89D-F206-B9D2-CDB7-BDE045C7447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89762" y="5047485"/>
            <a:ext cx="4906010" cy="246221"/>
          </a:xfrm>
        </p:spPr>
        <p:txBody>
          <a:bodyPr wrap="square">
            <a:sp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EYInterstate" panose="02000503020000020004" pitchFamily="2" charset="0"/>
              </a:defRPr>
            </a:lvl1pPr>
            <a:lvl2pPr marL="252000" indent="0">
              <a:buNone/>
              <a:defRPr sz="1600" b="1">
                <a:latin typeface="+mj-lt"/>
              </a:defRPr>
            </a:lvl2pPr>
            <a:lvl3pPr marL="504000" indent="0">
              <a:buNone/>
              <a:defRPr sz="1600" b="1">
                <a:latin typeface="+mj-lt"/>
              </a:defRPr>
            </a:lvl3pPr>
            <a:lvl4pPr marL="756000" indent="0">
              <a:buNone/>
              <a:defRPr sz="1600" b="1">
                <a:latin typeface="+mj-lt"/>
              </a:defRPr>
            </a:lvl4pPr>
            <a:lvl5pPr marL="10080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0B5BDB1-ABE4-6C1A-A636-E9D325F7D597}"/>
              </a:ext>
            </a:extLst>
          </p:cNvPr>
          <p:cNvGrpSpPr/>
          <p:nvPr userDrawn="1"/>
        </p:nvGrpSpPr>
        <p:grpSpPr>
          <a:xfrm>
            <a:off x="485774" y="1291008"/>
            <a:ext cx="5706110" cy="4360545"/>
            <a:chOff x="485774" y="1291008"/>
            <a:chExt cx="5706110" cy="4360545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F7E50E80-DFF0-E065-898F-1AFD970459B6}"/>
                </a:ext>
              </a:extLst>
            </p:cNvPr>
            <p:cNvSpPr/>
            <p:nvPr userDrawn="1"/>
          </p:nvSpPr>
          <p:spPr>
            <a:xfrm>
              <a:off x="485774" y="5549953"/>
              <a:ext cx="508000" cy="101600"/>
            </a:xfrm>
            <a:custGeom>
              <a:avLst/>
              <a:gdLst>
                <a:gd name="connsiteX0" fmla="*/ 406400 w 508000"/>
                <a:gd name="connsiteY0" fmla="*/ 0 h 101600"/>
                <a:gd name="connsiteX1" fmla="*/ 508000 w 508000"/>
                <a:gd name="connsiteY1" fmla="*/ 0 h 101600"/>
                <a:gd name="connsiteX2" fmla="*/ 508000 w 508000"/>
                <a:gd name="connsiteY2" fmla="*/ 101600 h 101600"/>
                <a:gd name="connsiteX3" fmla="*/ 406400 w 508000"/>
                <a:gd name="connsiteY3" fmla="*/ 101600 h 101600"/>
                <a:gd name="connsiteX4" fmla="*/ 203200 w 508000"/>
                <a:gd name="connsiteY4" fmla="*/ 0 h 101600"/>
                <a:gd name="connsiteX5" fmla="*/ 304800 w 508000"/>
                <a:gd name="connsiteY5" fmla="*/ 0 h 101600"/>
                <a:gd name="connsiteX6" fmla="*/ 304800 w 508000"/>
                <a:gd name="connsiteY6" fmla="*/ 101600 h 101600"/>
                <a:gd name="connsiteX7" fmla="*/ 203200 w 508000"/>
                <a:gd name="connsiteY7" fmla="*/ 101600 h 101600"/>
                <a:gd name="connsiteX8" fmla="*/ 0 w 508000"/>
                <a:gd name="connsiteY8" fmla="*/ 0 h 101600"/>
                <a:gd name="connsiteX9" fmla="*/ 101600 w 508000"/>
                <a:gd name="connsiteY9" fmla="*/ 0 h 101600"/>
                <a:gd name="connsiteX10" fmla="*/ 101600 w 508000"/>
                <a:gd name="connsiteY10" fmla="*/ 101600 h 101600"/>
                <a:gd name="connsiteX11" fmla="*/ 0 w 508000"/>
                <a:gd name="connsiteY11" fmla="*/ 101600 h 101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8000" h="101600">
                  <a:moveTo>
                    <a:pt x="406400" y="0"/>
                  </a:moveTo>
                  <a:lnTo>
                    <a:pt x="508000" y="0"/>
                  </a:lnTo>
                  <a:lnTo>
                    <a:pt x="508000" y="101600"/>
                  </a:lnTo>
                  <a:lnTo>
                    <a:pt x="406400" y="101600"/>
                  </a:lnTo>
                  <a:close/>
                  <a:moveTo>
                    <a:pt x="203200" y="0"/>
                  </a:moveTo>
                  <a:lnTo>
                    <a:pt x="304800" y="0"/>
                  </a:lnTo>
                  <a:lnTo>
                    <a:pt x="304800" y="101600"/>
                  </a:lnTo>
                  <a:lnTo>
                    <a:pt x="203200" y="101600"/>
                  </a:lnTo>
                  <a:close/>
                  <a:moveTo>
                    <a:pt x="0" y="0"/>
                  </a:moveTo>
                  <a:lnTo>
                    <a:pt x="101600" y="0"/>
                  </a:lnTo>
                  <a:lnTo>
                    <a:pt x="101600" y="101600"/>
                  </a:lnTo>
                  <a:lnTo>
                    <a:pt x="0" y="101600"/>
                  </a:lnTo>
                  <a:close/>
                </a:path>
              </a:pathLst>
            </a:custGeom>
            <a:solidFill>
              <a:schemeClr val="tx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90AAC841-3D56-6842-04D1-F0B7D973D86D}"/>
                </a:ext>
              </a:extLst>
            </p:cNvPr>
            <p:cNvSpPr/>
            <p:nvPr userDrawn="1"/>
          </p:nvSpPr>
          <p:spPr>
            <a:xfrm>
              <a:off x="485775" y="1291008"/>
              <a:ext cx="5706109" cy="4359275"/>
            </a:xfrm>
            <a:custGeom>
              <a:avLst/>
              <a:gdLst>
                <a:gd name="connsiteX0" fmla="*/ 0 w 5706109"/>
                <a:gd name="connsiteY0" fmla="*/ 4157346 h 4359275"/>
                <a:gd name="connsiteX1" fmla="*/ 101600 w 5706109"/>
                <a:gd name="connsiteY1" fmla="*/ 4157346 h 4359275"/>
                <a:gd name="connsiteX2" fmla="*/ 101600 w 5706109"/>
                <a:gd name="connsiteY2" fmla="*/ 1075055 h 4359275"/>
                <a:gd name="connsiteX3" fmla="*/ 101600 w 5706109"/>
                <a:gd name="connsiteY3" fmla="*/ 1075055 h 4359275"/>
                <a:gd name="connsiteX4" fmla="*/ 191770 w 5706109"/>
                <a:gd name="connsiteY4" fmla="*/ 1059180 h 4359275"/>
                <a:gd name="connsiteX5" fmla="*/ 861060 w 5706109"/>
                <a:gd name="connsiteY5" fmla="*/ 942975 h 4359275"/>
                <a:gd name="connsiteX6" fmla="*/ 1195705 w 5706109"/>
                <a:gd name="connsiteY6" fmla="*/ 885190 h 4359275"/>
                <a:gd name="connsiteX7" fmla="*/ 1362710 w 5706109"/>
                <a:gd name="connsiteY7" fmla="*/ 855980 h 4359275"/>
                <a:gd name="connsiteX8" fmla="*/ 1529715 w 5706109"/>
                <a:gd name="connsiteY8" fmla="*/ 826770 h 4359275"/>
                <a:gd name="connsiteX9" fmla="*/ 1864360 w 5706109"/>
                <a:gd name="connsiteY9" fmla="*/ 768985 h 4359275"/>
                <a:gd name="connsiteX10" fmla="*/ 2031365 w 5706109"/>
                <a:gd name="connsiteY10" fmla="*/ 739775 h 4359275"/>
                <a:gd name="connsiteX11" fmla="*/ 2198370 w 5706109"/>
                <a:gd name="connsiteY11" fmla="*/ 710565 h 4359275"/>
                <a:gd name="connsiteX12" fmla="*/ 2365375 w 5706109"/>
                <a:gd name="connsiteY12" fmla="*/ 681355 h 4359275"/>
                <a:gd name="connsiteX13" fmla="*/ 2532380 w 5706109"/>
                <a:gd name="connsiteY13" fmla="*/ 652145 h 4359275"/>
                <a:gd name="connsiteX14" fmla="*/ 2699385 w 5706109"/>
                <a:gd name="connsiteY14" fmla="*/ 622935 h 4359275"/>
                <a:gd name="connsiteX15" fmla="*/ 2866390 w 5706109"/>
                <a:gd name="connsiteY15" fmla="*/ 593725 h 4359275"/>
                <a:gd name="connsiteX16" fmla="*/ 5461000 w 5706109"/>
                <a:gd name="connsiteY16" fmla="*/ 144145 h 4359275"/>
                <a:gd name="connsiteX17" fmla="*/ 5602605 w 5706109"/>
                <a:gd name="connsiteY17" fmla="*/ 119380 h 4359275"/>
                <a:gd name="connsiteX18" fmla="*/ 5602605 w 5706109"/>
                <a:gd name="connsiteY18" fmla="*/ 119380 h 4359275"/>
                <a:gd name="connsiteX19" fmla="*/ 5602605 w 5706109"/>
                <a:gd name="connsiteY19" fmla="*/ 4257676 h 4359275"/>
                <a:gd name="connsiteX20" fmla="*/ 609600 w 5706109"/>
                <a:gd name="connsiteY20" fmla="*/ 4257676 h 4359275"/>
                <a:gd name="connsiteX21" fmla="*/ 609600 w 5706109"/>
                <a:gd name="connsiteY21" fmla="*/ 4359276 h 4359275"/>
                <a:gd name="connsiteX22" fmla="*/ 5706110 w 5706109"/>
                <a:gd name="connsiteY22" fmla="*/ 4359276 h 4359275"/>
                <a:gd name="connsiteX23" fmla="*/ 5706110 w 5706109"/>
                <a:gd name="connsiteY23" fmla="*/ 0 h 4359275"/>
                <a:gd name="connsiteX24" fmla="*/ 5704840 w 5706109"/>
                <a:gd name="connsiteY24" fmla="*/ 0 h 4359275"/>
                <a:gd name="connsiteX25" fmla="*/ 5445760 w 5706109"/>
                <a:gd name="connsiteY25" fmla="*/ 45085 h 4359275"/>
                <a:gd name="connsiteX26" fmla="*/ 2851150 w 5706109"/>
                <a:gd name="connsiteY26" fmla="*/ 494665 h 4359275"/>
                <a:gd name="connsiteX27" fmla="*/ 2684145 w 5706109"/>
                <a:gd name="connsiteY27" fmla="*/ 523875 h 4359275"/>
                <a:gd name="connsiteX28" fmla="*/ 2517140 w 5706109"/>
                <a:gd name="connsiteY28" fmla="*/ 553085 h 4359275"/>
                <a:gd name="connsiteX29" fmla="*/ 2350135 w 5706109"/>
                <a:gd name="connsiteY29" fmla="*/ 582295 h 4359275"/>
                <a:gd name="connsiteX30" fmla="*/ 2183130 w 5706109"/>
                <a:gd name="connsiteY30" fmla="*/ 611505 h 4359275"/>
                <a:gd name="connsiteX31" fmla="*/ 2016125 w 5706109"/>
                <a:gd name="connsiteY31" fmla="*/ 640715 h 4359275"/>
                <a:gd name="connsiteX32" fmla="*/ 1849120 w 5706109"/>
                <a:gd name="connsiteY32" fmla="*/ 669925 h 4359275"/>
                <a:gd name="connsiteX33" fmla="*/ 1514475 w 5706109"/>
                <a:gd name="connsiteY33" fmla="*/ 727710 h 4359275"/>
                <a:gd name="connsiteX34" fmla="*/ 1347470 w 5706109"/>
                <a:gd name="connsiteY34" fmla="*/ 756920 h 4359275"/>
                <a:gd name="connsiteX35" fmla="*/ 1180465 w 5706109"/>
                <a:gd name="connsiteY35" fmla="*/ 786130 h 4359275"/>
                <a:gd name="connsiteX36" fmla="*/ 845820 w 5706109"/>
                <a:gd name="connsiteY36" fmla="*/ 843915 h 4359275"/>
                <a:gd name="connsiteX37" fmla="*/ 176530 w 5706109"/>
                <a:gd name="connsiteY37" fmla="*/ 960120 h 4359275"/>
                <a:gd name="connsiteX38" fmla="*/ 3175 w 5706109"/>
                <a:gd name="connsiteY38" fmla="*/ 989965 h 4359275"/>
                <a:gd name="connsiteX39" fmla="*/ 1905 w 5706109"/>
                <a:gd name="connsiteY39" fmla="*/ 989965 h 4359275"/>
                <a:gd name="connsiteX40" fmla="*/ 1905 w 5706109"/>
                <a:gd name="connsiteY40" fmla="*/ 4158616 h 435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5706109" h="4359275">
                  <a:moveTo>
                    <a:pt x="0" y="4157346"/>
                  </a:moveTo>
                  <a:lnTo>
                    <a:pt x="101600" y="4157346"/>
                  </a:lnTo>
                  <a:lnTo>
                    <a:pt x="101600" y="1075055"/>
                  </a:lnTo>
                  <a:lnTo>
                    <a:pt x="101600" y="1075055"/>
                  </a:lnTo>
                  <a:lnTo>
                    <a:pt x="191770" y="1059180"/>
                  </a:lnTo>
                  <a:lnTo>
                    <a:pt x="861060" y="942975"/>
                  </a:lnTo>
                  <a:lnTo>
                    <a:pt x="1195705" y="885190"/>
                  </a:lnTo>
                  <a:lnTo>
                    <a:pt x="1362710" y="855980"/>
                  </a:lnTo>
                  <a:lnTo>
                    <a:pt x="1529715" y="826770"/>
                  </a:lnTo>
                  <a:lnTo>
                    <a:pt x="1864360" y="768985"/>
                  </a:lnTo>
                  <a:lnTo>
                    <a:pt x="2031365" y="739775"/>
                  </a:lnTo>
                  <a:lnTo>
                    <a:pt x="2198370" y="710565"/>
                  </a:lnTo>
                  <a:lnTo>
                    <a:pt x="2365375" y="681355"/>
                  </a:lnTo>
                  <a:lnTo>
                    <a:pt x="2532380" y="652145"/>
                  </a:lnTo>
                  <a:lnTo>
                    <a:pt x="2699385" y="622935"/>
                  </a:lnTo>
                  <a:lnTo>
                    <a:pt x="2866390" y="593725"/>
                  </a:lnTo>
                  <a:cubicBezTo>
                    <a:pt x="3731260" y="443865"/>
                    <a:pt x="4596130" y="294005"/>
                    <a:pt x="5461000" y="144145"/>
                  </a:cubicBezTo>
                  <a:lnTo>
                    <a:pt x="5602605" y="119380"/>
                  </a:lnTo>
                  <a:lnTo>
                    <a:pt x="5602605" y="119380"/>
                  </a:lnTo>
                  <a:lnTo>
                    <a:pt x="5602605" y="4257676"/>
                  </a:lnTo>
                  <a:lnTo>
                    <a:pt x="609600" y="4257676"/>
                  </a:lnTo>
                  <a:lnTo>
                    <a:pt x="609600" y="4359276"/>
                  </a:lnTo>
                  <a:lnTo>
                    <a:pt x="5706110" y="4359276"/>
                  </a:lnTo>
                  <a:lnTo>
                    <a:pt x="5706110" y="0"/>
                  </a:lnTo>
                  <a:lnTo>
                    <a:pt x="5704840" y="0"/>
                  </a:lnTo>
                  <a:cubicBezTo>
                    <a:pt x="5618480" y="15240"/>
                    <a:pt x="5532120" y="30480"/>
                    <a:pt x="5445760" y="45085"/>
                  </a:cubicBezTo>
                  <a:cubicBezTo>
                    <a:pt x="4580890" y="194945"/>
                    <a:pt x="3716020" y="344805"/>
                    <a:pt x="2851150" y="494665"/>
                  </a:cubicBezTo>
                  <a:lnTo>
                    <a:pt x="2684145" y="523875"/>
                  </a:lnTo>
                  <a:lnTo>
                    <a:pt x="2517140" y="553085"/>
                  </a:lnTo>
                  <a:lnTo>
                    <a:pt x="2350135" y="582295"/>
                  </a:lnTo>
                  <a:lnTo>
                    <a:pt x="2183130" y="611505"/>
                  </a:lnTo>
                  <a:lnTo>
                    <a:pt x="2016125" y="640715"/>
                  </a:lnTo>
                  <a:lnTo>
                    <a:pt x="1849120" y="669925"/>
                  </a:lnTo>
                  <a:lnTo>
                    <a:pt x="1514475" y="727710"/>
                  </a:lnTo>
                  <a:lnTo>
                    <a:pt x="1347470" y="756920"/>
                  </a:lnTo>
                  <a:lnTo>
                    <a:pt x="1180465" y="786130"/>
                  </a:lnTo>
                  <a:lnTo>
                    <a:pt x="845820" y="843915"/>
                  </a:lnTo>
                  <a:lnTo>
                    <a:pt x="176530" y="960120"/>
                  </a:lnTo>
                  <a:lnTo>
                    <a:pt x="3175" y="989965"/>
                  </a:lnTo>
                  <a:lnTo>
                    <a:pt x="1905" y="989965"/>
                  </a:lnTo>
                  <a:lnTo>
                    <a:pt x="1905" y="4158616"/>
                  </a:lnTo>
                  <a:close/>
                </a:path>
              </a:pathLst>
            </a:custGeom>
            <a:gradFill flip="none" rotWithShape="1">
              <a:gsLst>
                <a:gs pos="39000">
                  <a:srgbClr val="FFE600"/>
                </a:gs>
                <a:gs pos="68000">
                  <a:srgbClr val="C5FD45"/>
                </a:gs>
                <a:gs pos="100000">
                  <a:srgbClr val="80FBFD"/>
                </a:gs>
              </a:gsLst>
              <a:lin ang="18720000" scaled="0"/>
              <a:tileRect/>
            </a:gradFill>
            <a:ln w="8181" cap="flat">
              <a:noFill/>
              <a:prstDash val="solid"/>
              <a:miter/>
            </a:ln>
          </p:spPr>
          <p:txBody>
            <a:bodyPr rtlCol="0" anchor="ctr"/>
            <a:lstStyle/>
            <a:p>
              <a:pPr lvl="0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FCB428B8-9D15-8754-5228-50D1CDED59D4}"/>
              </a:ext>
            </a:extLst>
          </p:cNvPr>
          <p:cNvGrpSpPr/>
          <p:nvPr userDrawn="1"/>
        </p:nvGrpSpPr>
        <p:grpSpPr>
          <a:xfrm>
            <a:off x="485775" y="6164633"/>
            <a:ext cx="4940935" cy="318770"/>
            <a:chOff x="485775" y="6164633"/>
            <a:chExt cx="4940935" cy="318770"/>
          </a:xfrm>
        </p:grpSpPr>
        <p:sp>
          <p:nvSpPr>
            <p:cNvPr id="4" name="Freeform 23">
              <a:extLst>
                <a:ext uri="{FF2B5EF4-FFF2-40B4-BE49-F238E27FC236}">
                  <a16:creationId xmlns:a16="http://schemas.microsoft.com/office/drawing/2014/main" id="{DABE5942-11DC-26F6-D516-AA89EB127611}"/>
                </a:ext>
              </a:extLst>
            </p:cNvPr>
            <p:cNvSpPr/>
            <p:nvPr userDrawn="1"/>
          </p:nvSpPr>
          <p:spPr>
            <a:xfrm>
              <a:off x="485775" y="6164633"/>
              <a:ext cx="405765" cy="81280"/>
            </a:xfrm>
            <a:custGeom>
              <a:avLst/>
              <a:gdLst>
                <a:gd name="connsiteX0" fmla="*/ 324485 w 405765"/>
                <a:gd name="connsiteY0" fmla="*/ 0 h 81280"/>
                <a:gd name="connsiteX1" fmla="*/ 405765 w 405765"/>
                <a:gd name="connsiteY1" fmla="*/ 0 h 81280"/>
                <a:gd name="connsiteX2" fmla="*/ 405765 w 405765"/>
                <a:gd name="connsiteY2" fmla="*/ 81280 h 81280"/>
                <a:gd name="connsiteX3" fmla="*/ 324485 w 405765"/>
                <a:gd name="connsiteY3" fmla="*/ 81280 h 81280"/>
                <a:gd name="connsiteX4" fmla="*/ 161925 w 405765"/>
                <a:gd name="connsiteY4" fmla="*/ 0 h 81280"/>
                <a:gd name="connsiteX5" fmla="*/ 243205 w 405765"/>
                <a:gd name="connsiteY5" fmla="*/ 0 h 81280"/>
                <a:gd name="connsiteX6" fmla="*/ 243205 w 405765"/>
                <a:gd name="connsiteY6" fmla="*/ 81280 h 81280"/>
                <a:gd name="connsiteX7" fmla="*/ 161925 w 405765"/>
                <a:gd name="connsiteY7" fmla="*/ 81280 h 81280"/>
                <a:gd name="connsiteX8" fmla="*/ 0 w 405765"/>
                <a:gd name="connsiteY8" fmla="*/ 0 h 81280"/>
                <a:gd name="connsiteX9" fmla="*/ 81280 w 405765"/>
                <a:gd name="connsiteY9" fmla="*/ 0 h 81280"/>
                <a:gd name="connsiteX10" fmla="*/ 81280 w 405765"/>
                <a:gd name="connsiteY10" fmla="*/ 81280 h 81280"/>
                <a:gd name="connsiteX11" fmla="*/ 0 w 405765"/>
                <a:gd name="connsiteY11" fmla="*/ 81280 h 8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5765" h="81280">
                  <a:moveTo>
                    <a:pt x="324485" y="0"/>
                  </a:moveTo>
                  <a:lnTo>
                    <a:pt x="405765" y="0"/>
                  </a:lnTo>
                  <a:lnTo>
                    <a:pt x="405765" y="81280"/>
                  </a:lnTo>
                  <a:lnTo>
                    <a:pt x="324485" y="81280"/>
                  </a:lnTo>
                  <a:close/>
                  <a:moveTo>
                    <a:pt x="161925" y="0"/>
                  </a:moveTo>
                  <a:lnTo>
                    <a:pt x="243205" y="0"/>
                  </a:lnTo>
                  <a:lnTo>
                    <a:pt x="243205" y="81280"/>
                  </a:lnTo>
                  <a:lnTo>
                    <a:pt x="161925" y="81280"/>
                  </a:lnTo>
                  <a:close/>
                  <a:moveTo>
                    <a:pt x="0" y="0"/>
                  </a:moveTo>
                  <a:lnTo>
                    <a:pt x="81280" y="0"/>
                  </a:lnTo>
                  <a:lnTo>
                    <a:pt x="81280" y="81280"/>
                  </a:lnTo>
                  <a:lnTo>
                    <a:pt x="0" y="81280"/>
                  </a:lnTo>
                  <a:close/>
                </a:path>
              </a:pathLst>
            </a:custGeom>
            <a:solidFill>
              <a:srgbClr val="FFE600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5" name="Freeform 24">
              <a:extLst>
                <a:ext uri="{FF2B5EF4-FFF2-40B4-BE49-F238E27FC236}">
                  <a16:creationId xmlns:a16="http://schemas.microsoft.com/office/drawing/2014/main" id="{05EF7429-9EA5-A77D-C1E8-780C689FEFED}"/>
                </a:ext>
              </a:extLst>
            </p:cNvPr>
            <p:cNvSpPr/>
            <p:nvPr userDrawn="1"/>
          </p:nvSpPr>
          <p:spPr bwMode="black">
            <a:xfrm>
              <a:off x="485779" y="6344974"/>
              <a:ext cx="4940931" cy="138429"/>
            </a:xfrm>
            <a:custGeom>
              <a:avLst/>
              <a:gdLst>
                <a:gd name="connsiteX0" fmla="*/ 1032512 w 4940931"/>
                <a:gd name="connsiteY0" fmla="*/ 137477 h 138429"/>
                <a:gd name="connsiteX1" fmla="*/ 1032512 w 4940931"/>
                <a:gd name="connsiteY1" fmla="*/ 137794 h 138429"/>
                <a:gd name="connsiteX2" fmla="*/ 1030607 w 4940931"/>
                <a:gd name="connsiteY2" fmla="*/ 138429 h 138429"/>
                <a:gd name="connsiteX3" fmla="*/ 4929501 w 4940931"/>
                <a:gd name="connsiteY3" fmla="*/ 87629 h 138429"/>
                <a:gd name="connsiteX4" fmla="*/ 4933946 w 4940931"/>
                <a:gd name="connsiteY4" fmla="*/ 88264 h 138429"/>
                <a:gd name="connsiteX5" fmla="*/ 4937756 w 4940931"/>
                <a:gd name="connsiteY5" fmla="*/ 90804 h 138429"/>
                <a:gd name="connsiteX6" fmla="*/ 4940296 w 4940931"/>
                <a:gd name="connsiteY6" fmla="*/ 94614 h 138429"/>
                <a:gd name="connsiteX7" fmla="*/ 4940931 w 4940931"/>
                <a:gd name="connsiteY7" fmla="*/ 99059 h 138429"/>
                <a:gd name="connsiteX8" fmla="*/ 4940296 w 4940931"/>
                <a:gd name="connsiteY8" fmla="*/ 103504 h 138429"/>
                <a:gd name="connsiteX9" fmla="*/ 4937756 w 4940931"/>
                <a:gd name="connsiteY9" fmla="*/ 107314 h 138429"/>
                <a:gd name="connsiteX10" fmla="*/ 4933946 w 4940931"/>
                <a:gd name="connsiteY10" fmla="*/ 109854 h 138429"/>
                <a:gd name="connsiteX11" fmla="*/ 4929501 w 4940931"/>
                <a:gd name="connsiteY11" fmla="*/ 110489 h 138429"/>
                <a:gd name="connsiteX12" fmla="*/ 4925056 w 4940931"/>
                <a:gd name="connsiteY12" fmla="*/ 109854 h 138429"/>
                <a:gd name="connsiteX13" fmla="*/ 4921246 w 4940931"/>
                <a:gd name="connsiteY13" fmla="*/ 107314 h 138429"/>
                <a:gd name="connsiteX14" fmla="*/ 4918706 w 4940931"/>
                <a:gd name="connsiteY14" fmla="*/ 103504 h 138429"/>
                <a:gd name="connsiteX15" fmla="*/ 4918071 w 4940931"/>
                <a:gd name="connsiteY15" fmla="*/ 99059 h 138429"/>
                <a:gd name="connsiteX16" fmla="*/ 4918706 w 4940931"/>
                <a:gd name="connsiteY16" fmla="*/ 94614 h 138429"/>
                <a:gd name="connsiteX17" fmla="*/ 4921246 w 4940931"/>
                <a:gd name="connsiteY17" fmla="*/ 90804 h 138429"/>
                <a:gd name="connsiteX18" fmla="*/ 4925056 w 4940931"/>
                <a:gd name="connsiteY18" fmla="*/ 88264 h 138429"/>
                <a:gd name="connsiteX19" fmla="*/ 4929501 w 4940931"/>
                <a:gd name="connsiteY19" fmla="*/ 87629 h 138429"/>
                <a:gd name="connsiteX20" fmla="*/ 3079110 w 4940931"/>
                <a:gd name="connsiteY20" fmla="*/ 87629 h 138429"/>
                <a:gd name="connsiteX21" fmla="*/ 3083555 w 4940931"/>
                <a:gd name="connsiteY21" fmla="*/ 88264 h 138429"/>
                <a:gd name="connsiteX22" fmla="*/ 3087365 w 4940931"/>
                <a:gd name="connsiteY22" fmla="*/ 90804 h 138429"/>
                <a:gd name="connsiteX23" fmla="*/ 3089905 w 4940931"/>
                <a:gd name="connsiteY23" fmla="*/ 94614 h 138429"/>
                <a:gd name="connsiteX24" fmla="*/ 3090540 w 4940931"/>
                <a:gd name="connsiteY24" fmla="*/ 99059 h 138429"/>
                <a:gd name="connsiteX25" fmla="*/ 3089905 w 4940931"/>
                <a:gd name="connsiteY25" fmla="*/ 103504 h 138429"/>
                <a:gd name="connsiteX26" fmla="*/ 3087365 w 4940931"/>
                <a:gd name="connsiteY26" fmla="*/ 107314 h 138429"/>
                <a:gd name="connsiteX27" fmla="*/ 3083555 w 4940931"/>
                <a:gd name="connsiteY27" fmla="*/ 109854 h 138429"/>
                <a:gd name="connsiteX28" fmla="*/ 3079110 w 4940931"/>
                <a:gd name="connsiteY28" fmla="*/ 110489 h 138429"/>
                <a:gd name="connsiteX29" fmla="*/ 3074665 w 4940931"/>
                <a:gd name="connsiteY29" fmla="*/ 109854 h 138429"/>
                <a:gd name="connsiteX30" fmla="*/ 3070855 w 4940931"/>
                <a:gd name="connsiteY30" fmla="*/ 107314 h 138429"/>
                <a:gd name="connsiteX31" fmla="*/ 3068315 w 4940931"/>
                <a:gd name="connsiteY31" fmla="*/ 103504 h 138429"/>
                <a:gd name="connsiteX32" fmla="*/ 3067680 w 4940931"/>
                <a:gd name="connsiteY32" fmla="*/ 99059 h 138429"/>
                <a:gd name="connsiteX33" fmla="*/ 3068315 w 4940931"/>
                <a:gd name="connsiteY33" fmla="*/ 94614 h 138429"/>
                <a:gd name="connsiteX34" fmla="*/ 3070855 w 4940931"/>
                <a:gd name="connsiteY34" fmla="*/ 90804 h 138429"/>
                <a:gd name="connsiteX35" fmla="*/ 3074665 w 4940931"/>
                <a:gd name="connsiteY35" fmla="*/ 88264 h 138429"/>
                <a:gd name="connsiteX36" fmla="*/ 3079110 w 4940931"/>
                <a:gd name="connsiteY36" fmla="*/ 87629 h 138429"/>
                <a:gd name="connsiteX37" fmla="*/ 1565275 w 4940931"/>
                <a:gd name="connsiteY37" fmla="*/ 87629 h 138429"/>
                <a:gd name="connsiteX38" fmla="*/ 1569720 w 4940931"/>
                <a:gd name="connsiteY38" fmla="*/ 88264 h 138429"/>
                <a:gd name="connsiteX39" fmla="*/ 1573529 w 4940931"/>
                <a:gd name="connsiteY39" fmla="*/ 90804 h 138429"/>
                <a:gd name="connsiteX40" fmla="*/ 1576069 w 4940931"/>
                <a:gd name="connsiteY40" fmla="*/ 94614 h 138429"/>
                <a:gd name="connsiteX41" fmla="*/ 1576705 w 4940931"/>
                <a:gd name="connsiteY41" fmla="*/ 99059 h 138429"/>
                <a:gd name="connsiteX42" fmla="*/ 1576069 w 4940931"/>
                <a:gd name="connsiteY42" fmla="*/ 103504 h 138429"/>
                <a:gd name="connsiteX43" fmla="*/ 1573529 w 4940931"/>
                <a:gd name="connsiteY43" fmla="*/ 107314 h 138429"/>
                <a:gd name="connsiteX44" fmla="*/ 1569720 w 4940931"/>
                <a:gd name="connsiteY44" fmla="*/ 109854 h 138429"/>
                <a:gd name="connsiteX45" fmla="*/ 1565275 w 4940931"/>
                <a:gd name="connsiteY45" fmla="*/ 110489 h 138429"/>
                <a:gd name="connsiteX46" fmla="*/ 1560830 w 4940931"/>
                <a:gd name="connsiteY46" fmla="*/ 109854 h 138429"/>
                <a:gd name="connsiteX47" fmla="*/ 1557020 w 4940931"/>
                <a:gd name="connsiteY47" fmla="*/ 107314 h 138429"/>
                <a:gd name="connsiteX48" fmla="*/ 1554479 w 4940931"/>
                <a:gd name="connsiteY48" fmla="*/ 103504 h 138429"/>
                <a:gd name="connsiteX49" fmla="*/ 1553844 w 4940931"/>
                <a:gd name="connsiteY49" fmla="*/ 99059 h 138429"/>
                <a:gd name="connsiteX50" fmla="*/ 1554479 w 4940931"/>
                <a:gd name="connsiteY50" fmla="*/ 94614 h 138429"/>
                <a:gd name="connsiteX51" fmla="*/ 1557020 w 4940931"/>
                <a:gd name="connsiteY51" fmla="*/ 90804 h 138429"/>
                <a:gd name="connsiteX52" fmla="*/ 1560830 w 4940931"/>
                <a:gd name="connsiteY52" fmla="*/ 88264 h 138429"/>
                <a:gd name="connsiteX53" fmla="*/ 1565275 w 4940931"/>
                <a:gd name="connsiteY53" fmla="*/ 87629 h 138429"/>
                <a:gd name="connsiteX54" fmla="*/ 2642230 w 4940931"/>
                <a:gd name="connsiteY54" fmla="*/ 73024 h 138429"/>
                <a:gd name="connsiteX55" fmla="*/ 2630800 w 4940931"/>
                <a:gd name="connsiteY55" fmla="*/ 76199 h 138429"/>
                <a:gd name="connsiteX56" fmla="*/ 2626355 w 4940931"/>
                <a:gd name="connsiteY56" fmla="*/ 84454 h 138429"/>
                <a:gd name="connsiteX57" fmla="*/ 2627625 w 4940931"/>
                <a:gd name="connsiteY57" fmla="*/ 90169 h 138429"/>
                <a:gd name="connsiteX58" fmla="*/ 2630800 w 4940931"/>
                <a:gd name="connsiteY58" fmla="*/ 93979 h 138429"/>
                <a:gd name="connsiteX59" fmla="*/ 2635245 w 4940931"/>
                <a:gd name="connsiteY59" fmla="*/ 96519 h 138429"/>
                <a:gd name="connsiteX60" fmla="*/ 2641595 w 4940931"/>
                <a:gd name="connsiteY60" fmla="*/ 97154 h 138429"/>
                <a:gd name="connsiteX61" fmla="*/ 2647310 w 4940931"/>
                <a:gd name="connsiteY61" fmla="*/ 96519 h 138429"/>
                <a:gd name="connsiteX62" fmla="*/ 2652390 w 4940931"/>
                <a:gd name="connsiteY62" fmla="*/ 93979 h 138429"/>
                <a:gd name="connsiteX63" fmla="*/ 2656835 w 4940931"/>
                <a:gd name="connsiteY63" fmla="*/ 90804 h 138429"/>
                <a:gd name="connsiteX64" fmla="*/ 2660010 w 4940931"/>
                <a:gd name="connsiteY64" fmla="*/ 86994 h 138429"/>
                <a:gd name="connsiteX65" fmla="*/ 2660010 w 4940931"/>
                <a:gd name="connsiteY65" fmla="*/ 75564 h 138429"/>
                <a:gd name="connsiteX66" fmla="*/ 2656200 w 4940931"/>
                <a:gd name="connsiteY66" fmla="*/ 74294 h 138429"/>
                <a:gd name="connsiteX67" fmla="*/ 2652390 w 4940931"/>
                <a:gd name="connsiteY67" fmla="*/ 73659 h 138429"/>
                <a:gd name="connsiteX68" fmla="*/ 2647945 w 4940931"/>
                <a:gd name="connsiteY68" fmla="*/ 73024 h 138429"/>
                <a:gd name="connsiteX69" fmla="*/ 2642230 w 4940931"/>
                <a:gd name="connsiteY69" fmla="*/ 73024 h 138429"/>
                <a:gd name="connsiteX70" fmla="*/ 4664706 w 4940931"/>
                <a:gd name="connsiteY70" fmla="*/ 43814 h 138429"/>
                <a:gd name="connsiteX71" fmla="*/ 4657086 w 4940931"/>
                <a:gd name="connsiteY71" fmla="*/ 45719 h 138429"/>
                <a:gd name="connsiteX72" fmla="*/ 4651371 w 4940931"/>
                <a:gd name="connsiteY72" fmla="*/ 50799 h 138429"/>
                <a:gd name="connsiteX73" fmla="*/ 4647561 w 4940931"/>
                <a:gd name="connsiteY73" fmla="*/ 59054 h 138429"/>
                <a:gd name="connsiteX74" fmla="*/ 4646291 w 4940931"/>
                <a:gd name="connsiteY74" fmla="*/ 69849 h 138429"/>
                <a:gd name="connsiteX75" fmla="*/ 4647561 w 4940931"/>
                <a:gd name="connsiteY75" fmla="*/ 81279 h 138429"/>
                <a:gd name="connsiteX76" fmla="*/ 4651371 w 4940931"/>
                <a:gd name="connsiteY76" fmla="*/ 89534 h 138429"/>
                <a:gd name="connsiteX77" fmla="*/ 4657721 w 4940931"/>
                <a:gd name="connsiteY77" fmla="*/ 94614 h 138429"/>
                <a:gd name="connsiteX78" fmla="*/ 4665341 w 4940931"/>
                <a:gd name="connsiteY78" fmla="*/ 96519 h 138429"/>
                <a:gd name="connsiteX79" fmla="*/ 4672961 w 4940931"/>
                <a:gd name="connsiteY79" fmla="*/ 94614 h 138429"/>
                <a:gd name="connsiteX80" fmla="*/ 4678676 w 4940931"/>
                <a:gd name="connsiteY80" fmla="*/ 88899 h 138429"/>
                <a:gd name="connsiteX81" fmla="*/ 4682486 w 4940931"/>
                <a:gd name="connsiteY81" fmla="*/ 80644 h 138429"/>
                <a:gd name="connsiteX82" fmla="*/ 4683756 w 4940931"/>
                <a:gd name="connsiteY82" fmla="*/ 70484 h 138429"/>
                <a:gd name="connsiteX83" fmla="*/ 4684391 w 4940931"/>
                <a:gd name="connsiteY83" fmla="*/ 69849 h 138429"/>
                <a:gd name="connsiteX84" fmla="*/ 4683121 w 4940931"/>
                <a:gd name="connsiteY84" fmla="*/ 59054 h 138429"/>
                <a:gd name="connsiteX85" fmla="*/ 4679311 w 4940931"/>
                <a:gd name="connsiteY85" fmla="*/ 50799 h 138429"/>
                <a:gd name="connsiteX86" fmla="*/ 4672961 w 4940931"/>
                <a:gd name="connsiteY86" fmla="*/ 45719 h 138429"/>
                <a:gd name="connsiteX87" fmla="*/ 4664706 w 4940931"/>
                <a:gd name="connsiteY87" fmla="*/ 43814 h 138429"/>
                <a:gd name="connsiteX88" fmla="*/ 4264020 w 4940931"/>
                <a:gd name="connsiteY88" fmla="*/ 43814 h 138429"/>
                <a:gd name="connsiteX89" fmla="*/ 4256400 w 4940931"/>
                <a:gd name="connsiteY89" fmla="*/ 45719 h 138429"/>
                <a:gd name="connsiteX90" fmla="*/ 4250685 w 4940931"/>
                <a:gd name="connsiteY90" fmla="*/ 50799 h 138429"/>
                <a:gd name="connsiteX91" fmla="*/ 4246875 w 4940931"/>
                <a:gd name="connsiteY91" fmla="*/ 59054 h 138429"/>
                <a:gd name="connsiteX92" fmla="*/ 4245605 w 4940931"/>
                <a:gd name="connsiteY92" fmla="*/ 69849 h 138429"/>
                <a:gd name="connsiteX93" fmla="*/ 4246875 w 4940931"/>
                <a:gd name="connsiteY93" fmla="*/ 81279 h 138429"/>
                <a:gd name="connsiteX94" fmla="*/ 4250685 w 4940931"/>
                <a:gd name="connsiteY94" fmla="*/ 89534 h 138429"/>
                <a:gd name="connsiteX95" fmla="*/ 4257035 w 4940931"/>
                <a:gd name="connsiteY95" fmla="*/ 94614 h 138429"/>
                <a:gd name="connsiteX96" fmla="*/ 4264655 w 4940931"/>
                <a:gd name="connsiteY96" fmla="*/ 96519 h 138429"/>
                <a:gd name="connsiteX97" fmla="*/ 4272275 w 4940931"/>
                <a:gd name="connsiteY97" fmla="*/ 94614 h 138429"/>
                <a:gd name="connsiteX98" fmla="*/ 4277990 w 4940931"/>
                <a:gd name="connsiteY98" fmla="*/ 88899 h 138429"/>
                <a:gd name="connsiteX99" fmla="*/ 4281800 w 4940931"/>
                <a:gd name="connsiteY99" fmla="*/ 80644 h 138429"/>
                <a:gd name="connsiteX100" fmla="*/ 4283070 w 4940931"/>
                <a:gd name="connsiteY100" fmla="*/ 70484 h 138429"/>
                <a:gd name="connsiteX101" fmla="*/ 4283705 w 4940931"/>
                <a:gd name="connsiteY101" fmla="*/ 69849 h 138429"/>
                <a:gd name="connsiteX102" fmla="*/ 4282435 w 4940931"/>
                <a:gd name="connsiteY102" fmla="*/ 59054 h 138429"/>
                <a:gd name="connsiteX103" fmla="*/ 4278625 w 4940931"/>
                <a:gd name="connsiteY103" fmla="*/ 50799 h 138429"/>
                <a:gd name="connsiteX104" fmla="*/ 4272275 w 4940931"/>
                <a:gd name="connsiteY104" fmla="*/ 45719 h 138429"/>
                <a:gd name="connsiteX105" fmla="*/ 4264020 w 4940931"/>
                <a:gd name="connsiteY105" fmla="*/ 43814 h 138429"/>
                <a:gd name="connsiteX106" fmla="*/ 1420495 w 4940931"/>
                <a:gd name="connsiteY106" fmla="*/ 43814 h 138429"/>
                <a:gd name="connsiteX107" fmla="*/ 1412875 w 4940931"/>
                <a:gd name="connsiteY107" fmla="*/ 45719 h 138429"/>
                <a:gd name="connsiteX108" fmla="*/ 1407160 w 4940931"/>
                <a:gd name="connsiteY108" fmla="*/ 50799 h 138429"/>
                <a:gd name="connsiteX109" fmla="*/ 1403350 w 4940931"/>
                <a:gd name="connsiteY109" fmla="*/ 59054 h 138429"/>
                <a:gd name="connsiteX110" fmla="*/ 1402080 w 4940931"/>
                <a:gd name="connsiteY110" fmla="*/ 69849 h 138429"/>
                <a:gd name="connsiteX111" fmla="*/ 1403350 w 4940931"/>
                <a:gd name="connsiteY111" fmla="*/ 81279 h 138429"/>
                <a:gd name="connsiteX112" fmla="*/ 1407160 w 4940931"/>
                <a:gd name="connsiteY112" fmla="*/ 89534 h 138429"/>
                <a:gd name="connsiteX113" fmla="*/ 1413510 w 4940931"/>
                <a:gd name="connsiteY113" fmla="*/ 94614 h 138429"/>
                <a:gd name="connsiteX114" fmla="*/ 1421130 w 4940931"/>
                <a:gd name="connsiteY114" fmla="*/ 96519 h 138429"/>
                <a:gd name="connsiteX115" fmla="*/ 1428750 w 4940931"/>
                <a:gd name="connsiteY115" fmla="*/ 94614 h 138429"/>
                <a:gd name="connsiteX116" fmla="*/ 1434465 w 4940931"/>
                <a:gd name="connsiteY116" fmla="*/ 88899 h 138429"/>
                <a:gd name="connsiteX117" fmla="*/ 1438275 w 4940931"/>
                <a:gd name="connsiteY117" fmla="*/ 80644 h 138429"/>
                <a:gd name="connsiteX118" fmla="*/ 1439545 w 4940931"/>
                <a:gd name="connsiteY118" fmla="*/ 70484 h 138429"/>
                <a:gd name="connsiteX119" fmla="*/ 1440180 w 4940931"/>
                <a:gd name="connsiteY119" fmla="*/ 69849 h 138429"/>
                <a:gd name="connsiteX120" fmla="*/ 1438910 w 4940931"/>
                <a:gd name="connsiteY120" fmla="*/ 59054 h 138429"/>
                <a:gd name="connsiteX121" fmla="*/ 1435100 w 4940931"/>
                <a:gd name="connsiteY121" fmla="*/ 50799 h 138429"/>
                <a:gd name="connsiteX122" fmla="*/ 1428750 w 4940931"/>
                <a:gd name="connsiteY122" fmla="*/ 45719 h 138429"/>
                <a:gd name="connsiteX123" fmla="*/ 1420495 w 4940931"/>
                <a:gd name="connsiteY123" fmla="*/ 43814 h 138429"/>
                <a:gd name="connsiteX124" fmla="*/ 4041770 w 4940931"/>
                <a:gd name="connsiteY124" fmla="*/ 43180 h 138429"/>
                <a:gd name="connsiteX125" fmla="*/ 4034785 w 4940931"/>
                <a:gd name="connsiteY125" fmla="*/ 44450 h 138429"/>
                <a:gd name="connsiteX126" fmla="*/ 4029705 w 4940931"/>
                <a:gd name="connsiteY126" fmla="*/ 48260 h 138429"/>
                <a:gd name="connsiteX127" fmla="*/ 4025895 w 4940931"/>
                <a:gd name="connsiteY127" fmla="*/ 54610 h 138429"/>
                <a:gd name="connsiteX128" fmla="*/ 4023990 w 4940931"/>
                <a:gd name="connsiteY128" fmla="*/ 62865 h 138429"/>
                <a:gd name="connsiteX129" fmla="*/ 4060185 w 4940931"/>
                <a:gd name="connsiteY129" fmla="*/ 62865 h 138429"/>
                <a:gd name="connsiteX130" fmla="*/ 4058915 w 4940931"/>
                <a:gd name="connsiteY130" fmla="*/ 55245 h 138429"/>
                <a:gd name="connsiteX131" fmla="*/ 4055740 w 4940931"/>
                <a:gd name="connsiteY131" fmla="*/ 48895 h 138429"/>
                <a:gd name="connsiteX132" fmla="*/ 4050025 w 4940931"/>
                <a:gd name="connsiteY132" fmla="*/ 44450 h 138429"/>
                <a:gd name="connsiteX133" fmla="*/ 4041770 w 4940931"/>
                <a:gd name="connsiteY133" fmla="*/ 43180 h 138429"/>
                <a:gd name="connsiteX134" fmla="*/ 3728081 w 4940931"/>
                <a:gd name="connsiteY134" fmla="*/ 43180 h 138429"/>
                <a:gd name="connsiteX135" fmla="*/ 3721096 w 4940931"/>
                <a:gd name="connsiteY135" fmla="*/ 44450 h 138429"/>
                <a:gd name="connsiteX136" fmla="*/ 3716016 w 4940931"/>
                <a:gd name="connsiteY136" fmla="*/ 48260 h 138429"/>
                <a:gd name="connsiteX137" fmla="*/ 3712206 w 4940931"/>
                <a:gd name="connsiteY137" fmla="*/ 54610 h 138429"/>
                <a:gd name="connsiteX138" fmla="*/ 3710301 w 4940931"/>
                <a:gd name="connsiteY138" fmla="*/ 62865 h 138429"/>
                <a:gd name="connsiteX139" fmla="*/ 3746496 w 4940931"/>
                <a:gd name="connsiteY139" fmla="*/ 62865 h 138429"/>
                <a:gd name="connsiteX140" fmla="*/ 3745226 w 4940931"/>
                <a:gd name="connsiteY140" fmla="*/ 55245 h 138429"/>
                <a:gd name="connsiteX141" fmla="*/ 3742051 w 4940931"/>
                <a:gd name="connsiteY141" fmla="*/ 48895 h 138429"/>
                <a:gd name="connsiteX142" fmla="*/ 3736336 w 4940931"/>
                <a:gd name="connsiteY142" fmla="*/ 44450 h 138429"/>
                <a:gd name="connsiteX143" fmla="*/ 3728081 w 4940931"/>
                <a:gd name="connsiteY143" fmla="*/ 43180 h 138429"/>
                <a:gd name="connsiteX144" fmla="*/ 3541391 w 4940931"/>
                <a:gd name="connsiteY144" fmla="*/ 43180 h 138429"/>
                <a:gd name="connsiteX145" fmla="*/ 3534406 w 4940931"/>
                <a:gd name="connsiteY145" fmla="*/ 44450 h 138429"/>
                <a:gd name="connsiteX146" fmla="*/ 3529326 w 4940931"/>
                <a:gd name="connsiteY146" fmla="*/ 48260 h 138429"/>
                <a:gd name="connsiteX147" fmla="*/ 3525516 w 4940931"/>
                <a:gd name="connsiteY147" fmla="*/ 54610 h 138429"/>
                <a:gd name="connsiteX148" fmla="*/ 3523611 w 4940931"/>
                <a:gd name="connsiteY148" fmla="*/ 62865 h 138429"/>
                <a:gd name="connsiteX149" fmla="*/ 3559806 w 4940931"/>
                <a:gd name="connsiteY149" fmla="*/ 62865 h 138429"/>
                <a:gd name="connsiteX150" fmla="*/ 3558536 w 4940931"/>
                <a:gd name="connsiteY150" fmla="*/ 55245 h 138429"/>
                <a:gd name="connsiteX151" fmla="*/ 3555361 w 4940931"/>
                <a:gd name="connsiteY151" fmla="*/ 48895 h 138429"/>
                <a:gd name="connsiteX152" fmla="*/ 3549646 w 4940931"/>
                <a:gd name="connsiteY152" fmla="*/ 44450 h 138429"/>
                <a:gd name="connsiteX153" fmla="*/ 3541391 w 4940931"/>
                <a:gd name="connsiteY153" fmla="*/ 43180 h 138429"/>
                <a:gd name="connsiteX154" fmla="*/ 3463285 w 4940931"/>
                <a:gd name="connsiteY154" fmla="*/ 43180 h 138429"/>
                <a:gd name="connsiteX155" fmla="*/ 3458205 w 4940931"/>
                <a:gd name="connsiteY155" fmla="*/ 43815 h 138429"/>
                <a:gd name="connsiteX156" fmla="*/ 3453125 w 4940931"/>
                <a:gd name="connsiteY156" fmla="*/ 45720 h 138429"/>
                <a:gd name="connsiteX157" fmla="*/ 3448680 w 4940931"/>
                <a:gd name="connsiteY157" fmla="*/ 48895 h 138429"/>
                <a:gd name="connsiteX158" fmla="*/ 3445505 w 4940931"/>
                <a:gd name="connsiteY158" fmla="*/ 52705 h 138429"/>
                <a:gd name="connsiteX159" fmla="*/ 3445505 w 4940931"/>
                <a:gd name="connsiteY159" fmla="*/ 85725 h 138429"/>
                <a:gd name="connsiteX160" fmla="*/ 3448680 w 4940931"/>
                <a:gd name="connsiteY160" fmla="*/ 89535 h 138429"/>
                <a:gd name="connsiteX161" fmla="*/ 3453125 w 4940931"/>
                <a:gd name="connsiteY161" fmla="*/ 92710 h 138429"/>
                <a:gd name="connsiteX162" fmla="*/ 3458205 w 4940931"/>
                <a:gd name="connsiteY162" fmla="*/ 95250 h 138429"/>
                <a:gd name="connsiteX163" fmla="*/ 3463920 w 4940931"/>
                <a:gd name="connsiteY163" fmla="*/ 95885 h 138429"/>
                <a:gd name="connsiteX164" fmla="*/ 3476620 w 4940931"/>
                <a:gd name="connsiteY164" fmla="*/ 89535 h 138429"/>
                <a:gd name="connsiteX165" fmla="*/ 3481065 w 4940931"/>
                <a:gd name="connsiteY165" fmla="*/ 71120 h 138429"/>
                <a:gd name="connsiteX166" fmla="*/ 3480430 w 4940931"/>
                <a:gd name="connsiteY166" fmla="*/ 71755 h 138429"/>
                <a:gd name="connsiteX167" fmla="*/ 3475985 w 4940931"/>
                <a:gd name="connsiteY167" fmla="*/ 50165 h 138429"/>
                <a:gd name="connsiteX168" fmla="*/ 3463285 w 4940931"/>
                <a:gd name="connsiteY168" fmla="*/ 43180 h 138429"/>
                <a:gd name="connsiteX169" fmla="*/ 3343271 w 4940931"/>
                <a:gd name="connsiteY169" fmla="*/ 43180 h 138429"/>
                <a:gd name="connsiteX170" fmla="*/ 3336286 w 4940931"/>
                <a:gd name="connsiteY170" fmla="*/ 44450 h 138429"/>
                <a:gd name="connsiteX171" fmla="*/ 3331206 w 4940931"/>
                <a:gd name="connsiteY171" fmla="*/ 48260 h 138429"/>
                <a:gd name="connsiteX172" fmla="*/ 3327396 w 4940931"/>
                <a:gd name="connsiteY172" fmla="*/ 54610 h 138429"/>
                <a:gd name="connsiteX173" fmla="*/ 3325491 w 4940931"/>
                <a:gd name="connsiteY173" fmla="*/ 62865 h 138429"/>
                <a:gd name="connsiteX174" fmla="*/ 3361686 w 4940931"/>
                <a:gd name="connsiteY174" fmla="*/ 62865 h 138429"/>
                <a:gd name="connsiteX175" fmla="*/ 3360416 w 4940931"/>
                <a:gd name="connsiteY175" fmla="*/ 55245 h 138429"/>
                <a:gd name="connsiteX176" fmla="*/ 3357241 w 4940931"/>
                <a:gd name="connsiteY176" fmla="*/ 48895 h 138429"/>
                <a:gd name="connsiteX177" fmla="*/ 3351526 w 4940931"/>
                <a:gd name="connsiteY177" fmla="*/ 44450 h 138429"/>
                <a:gd name="connsiteX178" fmla="*/ 3343271 w 4940931"/>
                <a:gd name="connsiteY178" fmla="*/ 43180 h 138429"/>
                <a:gd name="connsiteX179" fmla="*/ 2976876 w 4940931"/>
                <a:gd name="connsiteY179" fmla="*/ 43180 h 138429"/>
                <a:gd name="connsiteX180" fmla="*/ 2969891 w 4940931"/>
                <a:gd name="connsiteY180" fmla="*/ 44450 h 138429"/>
                <a:gd name="connsiteX181" fmla="*/ 2964811 w 4940931"/>
                <a:gd name="connsiteY181" fmla="*/ 48260 h 138429"/>
                <a:gd name="connsiteX182" fmla="*/ 2961001 w 4940931"/>
                <a:gd name="connsiteY182" fmla="*/ 54610 h 138429"/>
                <a:gd name="connsiteX183" fmla="*/ 2959096 w 4940931"/>
                <a:gd name="connsiteY183" fmla="*/ 62865 h 138429"/>
                <a:gd name="connsiteX184" fmla="*/ 2995291 w 4940931"/>
                <a:gd name="connsiteY184" fmla="*/ 62865 h 138429"/>
                <a:gd name="connsiteX185" fmla="*/ 2994021 w 4940931"/>
                <a:gd name="connsiteY185" fmla="*/ 55245 h 138429"/>
                <a:gd name="connsiteX186" fmla="*/ 2990846 w 4940931"/>
                <a:gd name="connsiteY186" fmla="*/ 48895 h 138429"/>
                <a:gd name="connsiteX187" fmla="*/ 2985131 w 4940931"/>
                <a:gd name="connsiteY187" fmla="*/ 44450 h 138429"/>
                <a:gd name="connsiteX188" fmla="*/ 2976876 w 4940931"/>
                <a:gd name="connsiteY188" fmla="*/ 43180 h 138429"/>
                <a:gd name="connsiteX189" fmla="*/ 2527930 w 4940931"/>
                <a:gd name="connsiteY189" fmla="*/ 43180 h 138429"/>
                <a:gd name="connsiteX190" fmla="*/ 2520945 w 4940931"/>
                <a:gd name="connsiteY190" fmla="*/ 44450 h 138429"/>
                <a:gd name="connsiteX191" fmla="*/ 2515865 w 4940931"/>
                <a:gd name="connsiteY191" fmla="*/ 48260 h 138429"/>
                <a:gd name="connsiteX192" fmla="*/ 2512055 w 4940931"/>
                <a:gd name="connsiteY192" fmla="*/ 54610 h 138429"/>
                <a:gd name="connsiteX193" fmla="*/ 2510150 w 4940931"/>
                <a:gd name="connsiteY193" fmla="*/ 62865 h 138429"/>
                <a:gd name="connsiteX194" fmla="*/ 2546345 w 4940931"/>
                <a:gd name="connsiteY194" fmla="*/ 62865 h 138429"/>
                <a:gd name="connsiteX195" fmla="*/ 2545075 w 4940931"/>
                <a:gd name="connsiteY195" fmla="*/ 55245 h 138429"/>
                <a:gd name="connsiteX196" fmla="*/ 2541900 w 4940931"/>
                <a:gd name="connsiteY196" fmla="*/ 48895 h 138429"/>
                <a:gd name="connsiteX197" fmla="*/ 2536185 w 4940931"/>
                <a:gd name="connsiteY197" fmla="*/ 44450 h 138429"/>
                <a:gd name="connsiteX198" fmla="*/ 2527930 w 4940931"/>
                <a:gd name="connsiteY198" fmla="*/ 43180 h 138429"/>
                <a:gd name="connsiteX199" fmla="*/ 2214240 w 4940931"/>
                <a:gd name="connsiteY199" fmla="*/ 43180 h 138429"/>
                <a:gd name="connsiteX200" fmla="*/ 2207255 w 4940931"/>
                <a:gd name="connsiteY200" fmla="*/ 44450 h 138429"/>
                <a:gd name="connsiteX201" fmla="*/ 2202175 w 4940931"/>
                <a:gd name="connsiteY201" fmla="*/ 48260 h 138429"/>
                <a:gd name="connsiteX202" fmla="*/ 2198365 w 4940931"/>
                <a:gd name="connsiteY202" fmla="*/ 54610 h 138429"/>
                <a:gd name="connsiteX203" fmla="*/ 2196460 w 4940931"/>
                <a:gd name="connsiteY203" fmla="*/ 62865 h 138429"/>
                <a:gd name="connsiteX204" fmla="*/ 2232655 w 4940931"/>
                <a:gd name="connsiteY204" fmla="*/ 62865 h 138429"/>
                <a:gd name="connsiteX205" fmla="*/ 2231385 w 4940931"/>
                <a:gd name="connsiteY205" fmla="*/ 55245 h 138429"/>
                <a:gd name="connsiteX206" fmla="*/ 2228210 w 4940931"/>
                <a:gd name="connsiteY206" fmla="*/ 48895 h 138429"/>
                <a:gd name="connsiteX207" fmla="*/ 2222495 w 4940931"/>
                <a:gd name="connsiteY207" fmla="*/ 44450 h 138429"/>
                <a:gd name="connsiteX208" fmla="*/ 2214240 w 4940931"/>
                <a:gd name="connsiteY208" fmla="*/ 43180 h 138429"/>
                <a:gd name="connsiteX209" fmla="*/ 2027551 w 4940931"/>
                <a:gd name="connsiteY209" fmla="*/ 43180 h 138429"/>
                <a:gd name="connsiteX210" fmla="*/ 2020566 w 4940931"/>
                <a:gd name="connsiteY210" fmla="*/ 44450 h 138429"/>
                <a:gd name="connsiteX211" fmla="*/ 2015486 w 4940931"/>
                <a:gd name="connsiteY211" fmla="*/ 48260 h 138429"/>
                <a:gd name="connsiteX212" fmla="*/ 2011676 w 4940931"/>
                <a:gd name="connsiteY212" fmla="*/ 54610 h 138429"/>
                <a:gd name="connsiteX213" fmla="*/ 2009771 w 4940931"/>
                <a:gd name="connsiteY213" fmla="*/ 62865 h 138429"/>
                <a:gd name="connsiteX214" fmla="*/ 2045966 w 4940931"/>
                <a:gd name="connsiteY214" fmla="*/ 62865 h 138429"/>
                <a:gd name="connsiteX215" fmla="*/ 2044696 w 4940931"/>
                <a:gd name="connsiteY215" fmla="*/ 55245 h 138429"/>
                <a:gd name="connsiteX216" fmla="*/ 2041521 w 4940931"/>
                <a:gd name="connsiteY216" fmla="*/ 48895 h 138429"/>
                <a:gd name="connsiteX217" fmla="*/ 2035806 w 4940931"/>
                <a:gd name="connsiteY217" fmla="*/ 44450 h 138429"/>
                <a:gd name="connsiteX218" fmla="*/ 2027551 w 4940931"/>
                <a:gd name="connsiteY218" fmla="*/ 43180 h 138429"/>
                <a:gd name="connsiteX219" fmla="*/ 1949445 w 4940931"/>
                <a:gd name="connsiteY219" fmla="*/ 43180 h 138429"/>
                <a:gd name="connsiteX220" fmla="*/ 1944365 w 4940931"/>
                <a:gd name="connsiteY220" fmla="*/ 43815 h 138429"/>
                <a:gd name="connsiteX221" fmla="*/ 1939285 w 4940931"/>
                <a:gd name="connsiteY221" fmla="*/ 45720 h 138429"/>
                <a:gd name="connsiteX222" fmla="*/ 1934840 w 4940931"/>
                <a:gd name="connsiteY222" fmla="*/ 48895 h 138429"/>
                <a:gd name="connsiteX223" fmla="*/ 1931665 w 4940931"/>
                <a:gd name="connsiteY223" fmla="*/ 52705 h 138429"/>
                <a:gd name="connsiteX224" fmla="*/ 1931665 w 4940931"/>
                <a:gd name="connsiteY224" fmla="*/ 85725 h 138429"/>
                <a:gd name="connsiteX225" fmla="*/ 1934840 w 4940931"/>
                <a:gd name="connsiteY225" fmla="*/ 89535 h 138429"/>
                <a:gd name="connsiteX226" fmla="*/ 1939285 w 4940931"/>
                <a:gd name="connsiteY226" fmla="*/ 92710 h 138429"/>
                <a:gd name="connsiteX227" fmla="*/ 1944365 w 4940931"/>
                <a:gd name="connsiteY227" fmla="*/ 95250 h 138429"/>
                <a:gd name="connsiteX228" fmla="*/ 1950080 w 4940931"/>
                <a:gd name="connsiteY228" fmla="*/ 95885 h 138429"/>
                <a:gd name="connsiteX229" fmla="*/ 1962780 w 4940931"/>
                <a:gd name="connsiteY229" fmla="*/ 89535 h 138429"/>
                <a:gd name="connsiteX230" fmla="*/ 1967225 w 4940931"/>
                <a:gd name="connsiteY230" fmla="*/ 71120 h 138429"/>
                <a:gd name="connsiteX231" fmla="*/ 1966590 w 4940931"/>
                <a:gd name="connsiteY231" fmla="*/ 71755 h 138429"/>
                <a:gd name="connsiteX232" fmla="*/ 1962145 w 4940931"/>
                <a:gd name="connsiteY232" fmla="*/ 50165 h 138429"/>
                <a:gd name="connsiteX233" fmla="*/ 1949445 w 4940931"/>
                <a:gd name="connsiteY233" fmla="*/ 43180 h 138429"/>
                <a:gd name="connsiteX234" fmla="*/ 1829431 w 4940931"/>
                <a:gd name="connsiteY234" fmla="*/ 43180 h 138429"/>
                <a:gd name="connsiteX235" fmla="*/ 1822446 w 4940931"/>
                <a:gd name="connsiteY235" fmla="*/ 44450 h 138429"/>
                <a:gd name="connsiteX236" fmla="*/ 1817366 w 4940931"/>
                <a:gd name="connsiteY236" fmla="*/ 48260 h 138429"/>
                <a:gd name="connsiteX237" fmla="*/ 1813556 w 4940931"/>
                <a:gd name="connsiteY237" fmla="*/ 54610 h 138429"/>
                <a:gd name="connsiteX238" fmla="*/ 1811651 w 4940931"/>
                <a:gd name="connsiteY238" fmla="*/ 62865 h 138429"/>
                <a:gd name="connsiteX239" fmla="*/ 1847846 w 4940931"/>
                <a:gd name="connsiteY239" fmla="*/ 62865 h 138429"/>
                <a:gd name="connsiteX240" fmla="*/ 1846576 w 4940931"/>
                <a:gd name="connsiteY240" fmla="*/ 55245 h 138429"/>
                <a:gd name="connsiteX241" fmla="*/ 1843401 w 4940931"/>
                <a:gd name="connsiteY241" fmla="*/ 48895 h 138429"/>
                <a:gd name="connsiteX242" fmla="*/ 1837686 w 4940931"/>
                <a:gd name="connsiteY242" fmla="*/ 44450 h 138429"/>
                <a:gd name="connsiteX243" fmla="*/ 1829431 w 4940931"/>
                <a:gd name="connsiteY243" fmla="*/ 43180 h 138429"/>
                <a:gd name="connsiteX244" fmla="*/ 1178561 w 4940931"/>
                <a:gd name="connsiteY244" fmla="*/ 43180 h 138429"/>
                <a:gd name="connsiteX245" fmla="*/ 1171576 w 4940931"/>
                <a:gd name="connsiteY245" fmla="*/ 44450 h 138429"/>
                <a:gd name="connsiteX246" fmla="*/ 1166496 w 4940931"/>
                <a:gd name="connsiteY246" fmla="*/ 48260 h 138429"/>
                <a:gd name="connsiteX247" fmla="*/ 1162686 w 4940931"/>
                <a:gd name="connsiteY247" fmla="*/ 54610 h 138429"/>
                <a:gd name="connsiteX248" fmla="*/ 1160781 w 4940931"/>
                <a:gd name="connsiteY248" fmla="*/ 62865 h 138429"/>
                <a:gd name="connsiteX249" fmla="*/ 1196976 w 4940931"/>
                <a:gd name="connsiteY249" fmla="*/ 62865 h 138429"/>
                <a:gd name="connsiteX250" fmla="*/ 1195706 w 4940931"/>
                <a:gd name="connsiteY250" fmla="*/ 55245 h 138429"/>
                <a:gd name="connsiteX251" fmla="*/ 1192531 w 4940931"/>
                <a:gd name="connsiteY251" fmla="*/ 48895 h 138429"/>
                <a:gd name="connsiteX252" fmla="*/ 1186816 w 4940931"/>
                <a:gd name="connsiteY252" fmla="*/ 44450 h 138429"/>
                <a:gd name="connsiteX253" fmla="*/ 1178561 w 4940931"/>
                <a:gd name="connsiteY253" fmla="*/ 43180 h 138429"/>
                <a:gd name="connsiteX254" fmla="*/ 898525 w 4940931"/>
                <a:gd name="connsiteY254" fmla="*/ 43180 h 138429"/>
                <a:gd name="connsiteX255" fmla="*/ 891540 w 4940931"/>
                <a:gd name="connsiteY255" fmla="*/ 44450 h 138429"/>
                <a:gd name="connsiteX256" fmla="*/ 886460 w 4940931"/>
                <a:gd name="connsiteY256" fmla="*/ 48260 h 138429"/>
                <a:gd name="connsiteX257" fmla="*/ 882650 w 4940931"/>
                <a:gd name="connsiteY257" fmla="*/ 54610 h 138429"/>
                <a:gd name="connsiteX258" fmla="*/ 880745 w 4940931"/>
                <a:gd name="connsiteY258" fmla="*/ 62865 h 138429"/>
                <a:gd name="connsiteX259" fmla="*/ 916940 w 4940931"/>
                <a:gd name="connsiteY259" fmla="*/ 62865 h 138429"/>
                <a:gd name="connsiteX260" fmla="*/ 915670 w 4940931"/>
                <a:gd name="connsiteY260" fmla="*/ 55245 h 138429"/>
                <a:gd name="connsiteX261" fmla="*/ 912495 w 4940931"/>
                <a:gd name="connsiteY261" fmla="*/ 48895 h 138429"/>
                <a:gd name="connsiteX262" fmla="*/ 906780 w 4940931"/>
                <a:gd name="connsiteY262" fmla="*/ 44450 h 138429"/>
                <a:gd name="connsiteX263" fmla="*/ 898525 w 4940931"/>
                <a:gd name="connsiteY263" fmla="*/ 43180 h 138429"/>
                <a:gd name="connsiteX264" fmla="*/ 584834 w 4940931"/>
                <a:gd name="connsiteY264" fmla="*/ 43180 h 138429"/>
                <a:gd name="connsiteX265" fmla="*/ 577849 w 4940931"/>
                <a:gd name="connsiteY265" fmla="*/ 44450 h 138429"/>
                <a:gd name="connsiteX266" fmla="*/ 572769 w 4940931"/>
                <a:gd name="connsiteY266" fmla="*/ 48260 h 138429"/>
                <a:gd name="connsiteX267" fmla="*/ 568959 w 4940931"/>
                <a:gd name="connsiteY267" fmla="*/ 54610 h 138429"/>
                <a:gd name="connsiteX268" fmla="*/ 567054 w 4940931"/>
                <a:gd name="connsiteY268" fmla="*/ 62865 h 138429"/>
                <a:gd name="connsiteX269" fmla="*/ 603249 w 4940931"/>
                <a:gd name="connsiteY269" fmla="*/ 62865 h 138429"/>
                <a:gd name="connsiteX270" fmla="*/ 601979 w 4940931"/>
                <a:gd name="connsiteY270" fmla="*/ 55245 h 138429"/>
                <a:gd name="connsiteX271" fmla="*/ 598804 w 4940931"/>
                <a:gd name="connsiteY271" fmla="*/ 48895 h 138429"/>
                <a:gd name="connsiteX272" fmla="*/ 593089 w 4940931"/>
                <a:gd name="connsiteY272" fmla="*/ 44450 h 138429"/>
                <a:gd name="connsiteX273" fmla="*/ 584834 w 4940931"/>
                <a:gd name="connsiteY273" fmla="*/ 43180 h 138429"/>
                <a:gd name="connsiteX274" fmla="*/ 398145 w 4940931"/>
                <a:gd name="connsiteY274" fmla="*/ 43180 h 138429"/>
                <a:gd name="connsiteX275" fmla="*/ 391160 w 4940931"/>
                <a:gd name="connsiteY275" fmla="*/ 44450 h 138429"/>
                <a:gd name="connsiteX276" fmla="*/ 386080 w 4940931"/>
                <a:gd name="connsiteY276" fmla="*/ 48260 h 138429"/>
                <a:gd name="connsiteX277" fmla="*/ 382270 w 4940931"/>
                <a:gd name="connsiteY277" fmla="*/ 54610 h 138429"/>
                <a:gd name="connsiteX278" fmla="*/ 380365 w 4940931"/>
                <a:gd name="connsiteY278" fmla="*/ 62865 h 138429"/>
                <a:gd name="connsiteX279" fmla="*/ 416560 w 4940931"/>
                <a:gd name="connsiteY279" fmla="*/ 62865 h 138429"/>
                <a:gd name="connsiteX280" fmla="*/ 415290 w 4940931"/>
                <a:gd name="connsiteY280" fmla="*/ 55245 h 138429"/>
                <a:gd name="connsiteX281" fmla="*/ 412115 w 4940931"/>
                <a:gd name="connsiteY281" fmla="*/ 48895 h 138429"/>
                <a:gd name="connsiteX282" fmla="*/ 406400 w 4940931"/>
                <a:gd name="connsiteY282" fmla="*/ 44450 h 138429"/>
                <a:gd name="connsiteX283" fmla="*/ 398145 w 4940931"/>
                <a:gd name="connsiteY283" fmla="*/ 43180 h 138429"/>
                <a:gd name="connsiteX284" fmla="*/ 320039 w 4940931"/>
                <a:gd name="connsiteY284" fmla="*/ 43180 h 138429"/>
                <a:gd name="connsiteX285" fmla="*/ 314959 w 4940931"/>
                <a:gd name="connsiteY285" fmla="*/ 43815 h 138429"/>
                <a:gd name="connsiteX286" fmla="*/ 309879 w 4940931"/>
                <a:gd name="connsiteY286" fmla="*/ 45720 h 138429"/>
                <a:gd name="connsiteX287" fmla="*/ 305434 w 4940931"/>
                <a:gd name="connsiteY287" fmla="*/ 48895 h 138429"/>
                <a:gd name="connsiteX288" fmla="*/ 302259 w 4940931"/>
                <a:gd name="connsiteY288" fmla="*/ 52705 h 138429"/>
                <a:gd name="connsiteX289" fmla="*/ 302259 w 4940931"/>
                <a:gd name="connsiteY289" fmla="*/ 85725 h 138429"/>
                <a:gd name="connsiteX290" fmla="*/ 305434 w 4940931"/>
                <a:gd name="connsiteY290" fmla="*/ 89535 h 138429"/>
                <a:gd name="connsiteX291" fmla="*/ 309879 w 4940931"/>
                <a:gd name="connsiteY291" fmla="*/ 92710 h 138429"/>
                <a:gd name="connsiteX292" fmla="*/ 314959 w 4940931"/>
                <a:gd name="connsiteY292" fmla="*/ 95250 h 138429"/>
                <a:gd name="connsiteX293" fmla="*/ 320674 w 4940931"/>
                <a:gd name="connsiteY293" fmla="*/ 95885 h 138429"/>
                <a:gd name="connsiteX294" fmla="*/ 333374 w 4940931"/>
                <a:gd name="connsiteY294" fmla="*/ 89535 h 138429"/>
                <a:gd name="connsiteX295" fmla="*/ 337819 w 4940931"/>
                <a:gd name="connsiteY295" fmla="*/ 71120 h 138429"/>
                <a:gd name="connsiteX296" fmla="*/ 337184 w 4940931"/>
                <a:gd name="connsiteY296" fmla="*/ 71755 h 138429"/>
                <a:gd name="connsiteX297" fmla="*/ 332739 w 4940931"/>
                <a:gd name="connsiteY297" fmla="*/ 50165 h 138429"/>
                <a:gd name="connsiteX298" fmla="*/ 320039 w 4940931"/>
                <a:gd name="connsiteY298" fmla="*/ 43180 h 138429"/>
                <a:gd name="connsiteX299" fmla="*/ 200025 w 4940931"/>
                <a:gd name="connsiteY299" fmla="*/ 43180 h 138429"/>
                <a:gd name="connsiteX300" fmla="*/ 193040 w 4940931"/>
                <a:gd name="connsiteY300" fmla="*/ 44450 h 138429"/>
                <a:gd name="connsiteX301" fmla="*/ 187960 w 4940931"/>
                <a:gd name="connsiteY301" fmla="*/ 48260 h 138429"/>
                <a:gd name="connsiteX302" fmla="*/ 184150 w 4940931"/>
                <a:gd name="connsiteY302" fmla="*/ 54610 h 138429"/>
                <a:gd name="connsiteX303" fmla="*/ 182245 w 4940931"/>
                <a:gd name="connsiteY303" fmla="*/ 62865 h 138429"/>
                <a:gd name="connsiteX304" fmla="*/ 218440 w 4940931"/>
                <a:gd name="connsiteY304" fmla="*/ 62865 h 138429"/>
                <a:gd name="connsiteX305" fmla="*/ 217170 w 4940931"/>
                <a:gd name="connsiteY305" fmla="*/ 55245 h 138429"/>
                <a:gd name="connsiteX306" fmla="*/ 213995 w 4940931"/>
                <a:gd name="connsiteY306" fmla="*/ 48895 h 138429"/>
                <a:gd name="connsiteX307" fmla="*/ 208280 w 4940931"/>
                <a:gd name="connsiteY307" fmla="*/ 44450 h 138429"/>
                <a:gd name="connsiteX308" fmla="*/ 200025 w 4940931"/>
                <a:gd name="connsiteY308" fmla="*/ 43180 h 138429"/>
                <a:gd name="connsiteX309" fmla="*/ 4439281 w 4940931"/>
                <a:gd name="connsiteY309" fmla="*/ 43179 h 138429"/>
                <a:gd name="connsiteX310" fmla="*/ 4426581 w 4940931"/>
                <a:gd name="connsiteY310" fmla="*/ 49529 h 138429"/>
                <a:gd name="connsiteX311" fmla="*/ 4422136 w 4940931"/>
                <a:gd name="connsiteY311" fmla="*/ 67944 h 138429"/>
                <a:gd name="connsiteX312" fmla="*/ 4423406 w 4940931"/>
                <a:gd name="connsiteY312" fmla="*/ 80644 h 138429"/>
                <a:gd name="connsiteX313" fmla="*/ 4426581 w 4940931"/>
                <a:gd name="connsiteY313" fmla="*/ 89534 h 138429"/>
                <a:gd name="connsiteX314" fmla="*/ 4432296 w 4940931"/>
                <a:gd name="connsiteY314" fmla="*/ 94614 h 138429"/>
                <a:gd name="connsiteX315" fmla="*/ 4439916 w 4940931"/>
                <a:gd name="connsiteY315" fmla="*/ 96519 h 138429"/>
                <a:gd name="connsiteX316" fmla="*/ 4444996 w 4940931"/>
                <a:gd name="connsiteY316" fmla="*/ 95884 h 138429"/>
                <a:gd name="connsiteX317" fmla="*/ 4450076 w 4940931"/>
                <a:gd name="connsiteY317" fmla="*/ 93344 h 138429"/>
                <a:gd name="connsiteX318" fmla="*/ 4454521 w 4940931"/>
                <a:gd name="connsiteY318" fmla="*/ 90169 h 138429"/>
                <a:gd name="connsiteX319" fmla="*/ 4457696 w 4940931"/>
                <a:gd name="connsiteY319" fmla="*/ 86359 h 138429"/>
                <a:gd name="connsiteX320" fmla="*/ 4457696 w 4940931"/>
                <a:gd name="connsiteY320" fmla="*/ 53339 h 138429"/>
                <a:gd name="connsiteX321" fmla="*/ 4454521 w 4940931"/>
                <a:gd name="connsiteY321" fmla="*/ 49529 h 138429"/>
                <a:gd name="connsiteX322" fmla="*/ 4450076 w 4940931"/>
                <a:gd name="connsiteY322" fmla="*/ 46354 h 138429"/>
                <a:gd name="connsiteX323" fmla="*/ 4444996 w 4940931"/>
                <a:gd name="connsiteY323" fmla="*/ 43814 h 138429"/>
                <a:gd name="connsiteX324" fmla="*/ 4439281 w 4940931"/>
                <a:gd name="connsiteY324" fmla="*/ 43179 h 138429"/>
                <a:gd name="connsiteX325" fmla="*/ 1014731 w 4940931"/>
                <a:gd name="connsiteY325" fmla="*/ 43179 h 138429"/>
                <a:gd name="connsiteX326" fmla="*/ 1002032 w 4940931"/>
                <a:gd name="connsiteY326" fmla="*/ 49529 h 138429"/>
                <a:gd name="connsiteX327" fmla="*/ 997587 w 4940931"/>
                <a:gd name="connsiteY327" fmla="*/ 67944 h 138429"/>
                <a:gd name="connsiteX328" fmla="*/ 1002032 w 4940931"/>
                <a:gd name="connsiteY328" fmla="*/ 88899 h 138429"/>
                <a:gd name="connsiteX329" fmla="*/ 1015367 w 4940931"/>
                <a:gd name="connsiteY329" fmla="*/ 95884 h 138429"/>
                <a:gd name="connsiteX330" fmla="*/ 1024891 w 4940931"/>
                <a:gd name="connsiteY330" fmla="*/ 93344 h 138429"/>
                <a:gd name="connsiteX331" fmla="*/ 1033147 w 4940931"/>
                <a:gd name="connsiteY331" fmla="*/ 86359 h 138429"/>
                <a:gd name="connsiteX332" fmla="*/ 1033147 w 4940931"/>
                <a:gd name="connsiteY332" fmla="*/ 53339 h 138429"/>
                <a:gd name="connsiteX333" fmla="*/ 1029971 w 4940931"/>
                <a:gd name="connsiteY333" fmla="*/ 49529 h 138429"/>
                <a:gd name="connsiteX334" fmla="*/ 1025526 w 4940931"/>
                <a:gd name="connsiteY334" fmla="*/ 46354 h 138429"/>
                <a:gd name="connsiteX335" fmla="*/ 1020446 w 4940931"/>
                <a:gd name="connsiteY335" fmla="*/ 43814 h 138429"/>
                <a:gd name="connsiteX336" fmla="*/ 1014731 w 4940931"/>
                <a:gd name="connsiteY336" fmla="*/ 43179 h 138429"/>
                <a:gd name="connsiteX337" fmla="*/ 4524370 w 4940931"/>
                <a:gd name="connsiteY337" fmla="*/ 31114 h 138429"/>
                <a:gd name="connsiteX338" fmla="*/ 4538975 w 4940931"/>
                <a:gd name="connsiteY338" fmla="*/ 31114 h 138429"/>
                <a:gd name="connsiteX339" fmla="*/ 4552310 w 4940931"/>
                <a:gd name="connsiteY339" fmla="*/ 84454 h 138429"/>
                <a:gd name="connsiteX340" fmla="*/ 4566915 w 4940931"/>
                <a:gd name="connsiteY340" fmla="*/ 31114 h 138429"/>
                <a:gd name="connsiteX341" fmla="*/ 4579615 w 4940931"/>
                <a:gd name="connsiteY341" fmla="*/ 31114 h 138429"/>
                <a:gd name="connsiteX342" fmla="*/ 4594220 w 4940931"/>
                <a:gd name="connsiteY342" fmla="*/ 84454 h 138429"/>
                <a:gd name="connsiteX343" fmla="*/ 4606920 w 4940931"/>
                <a:gd name="connsiteY343" fmla="*/ 31114 h 138429"/>
                <a:gd name="connsiteX344" fmla="*/ 4622160 w 4940931"/>
                <a:gd name="connsiteY344" fmla="*/ 31114 h 138429"/>
                <a:gd name="connsiteX345" fmla="*/ 4600570 w 4940931"/>
                <a:gd name="connsiteY345" fmla="*/ 108584 h 138429"/>
                <a:gd name="connsiteX346" fmla="*/ 4587235 w 4940931"/>
                <a:gd name="connsiteY346" fmla="*/ 108584 h 138429"/>
                <a:gd name="connsiteX347" fmla="*/ 4572630 w 4940931"/>
                <a:gd name="connsiteY347" fmla="*/ 54609 h 138429"/>
                <a:gd name="connsiteX348" fmla="*/ 4558660 w 4940931"/>
                <a:gd name="connsiteY348" fmla="*/ 108584 h 138429"/>
                <a:gd name="connsiteX349" fmla="*/ 4545325 w 4940931"/>
                <a:gd name="connsiteY349" fmla="*/ 108584 h 138429"/>
                <a:gd name="connsiteX350" fmla="*/ 4123686 w 4940931"/>
                <a:gd name="connsiteY350" fmla="*/ 31114 h 138429"/>
                <a:gd name="connsiteX351" fmla="*/ 4138926 w 4940931"/>
                <a:gd name="connsiteY351" fmla="*/ 31114 h 138429"/>
                <a:gd name="connsiteX352" fmla="*/ 4152261 w 4940931"/>
                <a:gd name="connsiteY352" fmla="*/ 84454 h 138429"/>
                <a:gd name="connsiteX353" fmla="*/ 4166866 w 4940931"/>
                <a:gd name="connsiteY353" fmla="*/ 31114 h 138429"/>
                <a:gd name="connsiteX354" fmla="*/ 4178931 w 4940931"/>
                <a:gd name="connsiteY354" fmla="*/ 31114 h 138429"/>
                <a:gd name="connsiteX355" fmla="*/ 4193536 w 4940931"/>
                <a:gd name="connsiteY355" fmla="*/ 84454 h 138429"/>
                <a:gd name="connsiteX356" fmla="*/ 4206871 w 4940931"/>
                <a:gd name="connsiteY356" fmla="*/ 31114 h 138429"/>
                <a:gd name="connsiteX357" fmla="*/ 4222111 w 4940931"/>
                <a:gd name="connsiteY357" fmla="*/ 31114 h 138429"/>
                <a:gd name="connsiteX358" fmla="*/ 4200521 w 4940931"/>
                <a:gd name="connsiteY358" fmla="*/ 108584 h 138429"/>
                <a:gd name="connsiteX359" fmla="*/ 4187186 w 4940931"/>
                <a:gd name="connsiteY359" fmla="*/ 108584 h 138429"/>
                <a:gd name="connsiteX360" fmla="*/ 4172581 w 4940931"/>
                <a:gd name="connsiteY360" fmla="*/ 54609 h 138429"/>
                <a:gd name="connsiteX361" fmla="*/ 4157976 w 4940931"/>
                <a:gd name="connsiteY361" fmla="*/ 108584 h 138429"/>
                <a:gd name="connsiteX362" fmla="*/ 4145276 w 4940931"/>
                <a:gd name="connsiteY362" fmla="*/ 108584 h 138429"/>
                <a:gd name="connsiteX363" fmla="*/ 2837811 w 4940931"/>
                <a:gd name="connsiteY363" fmla="*/ 31114 h 138429"/>
                <a:gd name="connsiteX364" fmla="*/ 2852416 w 4940931"/>
                <a:gd name="connsiteY364" fmla="*/ 31114 h 138429"/>
                <a:gd name="connsiteX365" fmla="*/ 2865751 w 4940931"/>
                <a:gd name="connsiteY365" fmla="*/ 84454 h 138429"/>
                <a:gd name="connsiteX366" fmla="*/ 2880356 w 4940931"/>
                <a:gd name="connsiteY366" fmla="*/ 31114 h 138429"/>
                <a:gd name="connsiteX367" fmla="*/ 2893056 w 4940931"/>
                <a:gd name="connsiteY367" fmla="*/ 31114 h 138429"/>
                <a:gd name="connsiteX368" fmla="*/ 2907661 w 4940931"/>
                <a:gd name="connsiteY368" fmla="*/ 84454 h 138429"/>
                <a:gd name="connsiteX369" fmla="*/ 2920361 w 4940931"/>
                <a:gd name="connsiteY369" fmla="*/ 31114 h 138429"/>
                <a:gd name="connsiteX370" fmla="*/ 2935601 w 4940931"/>
                <a:gd name="connsiteY370" fmla="*/ 31114 h 138429"/>
                <a:gd name="connsiteX371" fmla="*/ 2914011 w 4940931"/>
                <a:gd name="connsiteY371" fmla="*/ 108584 h 138429"/>
                <a:gd name="connsiteX372" fmla="*/ 2900676 w 4940931"/>
                <a:gd name="connsiteY372" fmla="*/ 108584 h 138429"/>
                <a:gd name="connsiteX373" fmla="*/ 2886706 w 4940931"/>
                <a:gd name="connsiteY373" fmla="*/ 54609 h 138429"/>
                <a:gd name="connsiteX374" fmla="*/ 2872101 w 4940931"/>
                <a:gd name="connsiteY374" fmla="*/ 108584 h 138429"/>
                <a:gd name="connsiteX375" fmla="*/ 2858766 w 4940931"/>
                <a:gd name="connsiteY375" fmla="*/ 108584 h 138429"/>
                <a:gd name="connsiteX376" fmla="*/ 1354455 w 4940931"/>
                <a:gd name="connsiteY376" fmla="*/ 31114 h 138429"/>
                <a:gd name="connsiteX377" fmla="*/ 1369695 w 4940931"/>
                <a:gd name="connsiteY377" fmla="*/ 31114 h 138429"/>
                <a:gd name="connsiteX378" fmla="*/ 1369695 w 4940931"/>
                <a:gd name="connsiteY378" fmla="*/ 109219 h 138429"/>
                <a:gd name="connsiteX379" fmla="*/ 1354455 w 4940931"/>
                <a:gd name="connsiteY379" fmla="*/ 109219 h 138429"/>
                <a:gd name="connsiteX380" fmla="*/ 2646040 w 4940931"/>
                <a:gd name="connsiteY380" fmla="*/ 29844 h 138429"/>
                <a:gd name="connsiteX381" fmla="*/ 2658105 w 4940931"/>
                <a:gd name="connsiteY381" fmla="*/ 31749 h 138429"/>
                <a:gd name="connsiteX382" fmla="*/ 2667630 w 4940931"/>
                <a:gd name="connsiteY382" fmla="*/ 36829 h 138429"/>
                <a:gd name="connsiteX383" fmla="*/ 2673345 w 4940931"/>
                <a:gd name="connsiteY383" fmla="*/ 45084 h 138429"/>
                <a:gd name="connsiteX384" fmla="*/ 2675250 w 4940931"/>
                <a:gd name="connsiteY384" fmla="*/ 56514 h 138429"/>
                <a:gd name="connsiteX385" fmla="*/ 2675250 w 4940931"/>
                <a:gd name="connsiteY385" fmla="*/ 109854 h 138429"/>
                <a:gd name="connsiteX386" fmla="*/ 2660010 w 4940931"/>
                <a:gd name="connsiteY386" fmla="*/ 109854 h 138429"/>
                <a:gd name="connsiteX387" fmla="*/ 2660010 w 4940931"/>
                <a:gd name="connsiteY387" fmla="*/ 108584 h 138429"/>
                <a:gd name="connsiteX388" fmla="*/ 2660010 w 4940931"/>
                <a:gd name="connsiteY388" fmla="*/ 100964 h 138429"/>
                <a:gd name="connsiteX389" fmla="*/ 2654930 w 4940931"/>
                <a:gd name="connsiteY389" fmla="*/ 104774 h 138429"/>
                <a:gd name="connsiteX390" fmla="*/ 2651120 w 4940931"/>
                <a:gd name="connsiteY390" fmla="*/ 107314 h 138429"/>
                <a:gd name="connsiteX391" fmla="*/ 2646040 w 4940931"/>
                <a:gd name="connsiteY391" fmla="*/ 109219 h 138429"/>
                <a:gd name="connsiteX392" fmla="*/ 2639055 w 4940931"/>
                <a:gd name="connsiteY392" fmla="*/ 109854 h 138429"/>
                <a:gd name="connsiteX393" fmla="*/ 2629530 w 4940931"/>
                <a:gd name="connsiteY393" fmla="*/ 108584 h 138429"/>
                <a:gd name="connsiteX394" fmla="*/ 2620640 w 4940931"/>
                <a:gd name="connsiteY394" fmla="*/ 104139 h 138429"/>
                <a:gd name="connsiteX395" fmla="*/ 2614290 w 4940931"/>
                <a:gd name="connsiteY395" fmla="*/ 95884 h 138429"/>
                <a:gd name="connsiteX396" fmla="*/ 2611750 w 4940931"/>
                <a:gd name="connsiteY396" fmla="*/ 83819 h 138429"/>
                <a:gd name="connsiteX397" fmla="*/ 2614290 w 4940931"/>
                <a:gd name="connsiteY397" fmla="*/ 72389 h 138429"/>
                <a:gd name="connsiteX398" fmla="*/ 2620640 w 4940931"/>
                <a:gd name="connsiteY398" fmla="*/ 64769 h 138429"/>
                <a:gd name="connsiteX399" fmla="*/ 2630800 w 4940931"/>
                <a:gd name="connsiteY399" fmla="*/ 60324 h 138429"/>
                <a:gd name="connsiteX400" fmla="*/ 2642865 w 4940931"/>
                <a:gd name="connsiteY400" fmla="*/ 59054 h 138429"/>
                <a:gd name="connsiteX401" fmla="*/ 2653025 w 4940931"/>
                <a:gd name="connsiteY401" fmla="*/ 59689 h 138429"/>
                <a:gd name="connsiteX402" fmla="*/ 2660010 w 4940931"/>
                <a:gd name="connsiteY402" fmla="*/ 61594 h 138429"/>
                <a:gd name="connsiteX403" fmla="*/ 2660010 w 4940931"/>
                <a:gd name="connsiteY403" fmla="*/ 55879 h 138429"/>
                <a:gd name="connsiteX404" fmla="*/ 2656200 w 4940931"/>
                <a:gd name="connsiteY404" fmla="*/ 46354 h 138429"/>
                <a:gd name="connsiteX405" fmla="*/ 2645405 w 4940931"/>
                <a:gd name="connsiteY405" fmla="*/ 43179 h 138429"/>
                <a:gd name="connsiteX406" fmla="*/ 2634610 w 4940931"/>
                <a:gd name="connsiteY406" fmla="*/ 44449 h 138429"/>
                <a:gd name="connsiteX407" fmla="*/ 2625085 w 4940931"/>
                <a:gd name="connsiteY407" fmla="*/ 48259 h 138429"/>
                <a:gd name="connsiteX408" fmla="*/ 2619370 w 4940931"/>
                <a:gd name="connsiteY408" fmla="*/ 36829 h 138429"/>
                <a:gd name="connsiteX409" fmla="*/ 2631435 w 4940931"/>
                <a:gd name="connsiteY409" fmla="*/ 31749 h 138429"/>
                <a:gd name="connsiteX410" fmla="*/ 2646040 w 4940931"/>
                <a:gd name="connsiteY410" fmla="*/ 29844 h 138429"/>
                <a:gd name="connsiteX411" fmla="*/ 1114426 w 4940931"/>
                <a:gd name="connsiteY411" fmla="*/ 29844 h 138429"/>
                <a:gd name="connsiteX412" fmla="*/ 1129666 w 4940931"/>
                <a:gd name="connsiteY412" fmla="*/ 29844 h 138429"/>
                <a:gd name="connsiteX413" fmla="*/ 1129666 w 4940931"/>
                <a:gd name="connsiteY413" fmla="*/ 107949 h 138429"/>
                <a:gd name="connsiteX414" fmla="*/ 1114426 w 4940931"/>
                <a:gd name="connsiteY414" fmla="*/ 107949 h 138429"/>
                <a:gd name="connsiteX415" fmla="*/ 1114426 w 4940931"/>
                <a:gd name="connsiteY415" fmla="*/ 100964 h 138429"/>
                <a:gd name="connsiteX416" fmla="*/ 1106171 w 4940931"/>
                <a:gd name="connsiteY416" fmla="*/ 107314 h 138429"/>
                <a:gd name="connsiteX417" fmla="*/ 1094741 w 4940931"/>
                <a:gd name="connsiteY417" fmla="*/ 109854 h 138429"/>
                <a:gd name="connsiteX418" fmla="*/ 1073786 w 4940931"/>
                <a:gd name="connsiteY418" fmla="*/ 100964 h 138429"/>
                <a:gd name="connsiteX419" fmla="*/ 1066800 w 4940931"/>
                <a:gd name="connsiteY419" fmla="*/ 74929 h 138429"/>
                <a:gd name="connsiteX420" fmla="*/ 1066800 w 4940931"/>
                <a:gd name="connsiteY420" fmla="*/ 30479 h 138429"/>
                <a:gd name="connsiteX421" fmla="*/ 1082040 w 4940931"/>
                <a:gd name="connsiteY421" fmla="*/ 30479 h 138429"/>
                <a:gd name="connsiteX422" fmla="*/ 1082040 w 4940931"/>
                <a:gd name="connsiteY422" fmla="*/ 74294 h 138429"/>
                <a:gd name="connsiteX423" fmla="*/ 1085851 w 4940931"/>
                <a:gd name="connsiteY423" fmla="*/ 90169 h 138429"/>
                <a:gd name="connsiteX424" fmla="*/ 1097916 w 4940931"/>
                <a:gd name="connsiteY424" fmla="*/ 95249 h 138429"/>
                <a:gd name="connsiteX425" fmla="*/ 1109981 w 4940931"/>
                <a:gd name="connsiteY425" fmla="*/ 90169 h 138429"/>
                <a:gd name="connsiteX426" fmla="*/ 1114426 w 4940931"/>
                <a:gd name="connsiteY426" fmla="*/ 75564 h 138429"/>
                <a:gd name="connsiteX427" fmla="*/ 1011556 w 4940931"/>
                <a:gd name="connsiteY427" fmla="*/ 29844 h 138429"/>
                <a:gd name="connsiteX428" fmla="*/ 1017272 w 4940931"/>
                <a:gd name="connsiteY428" fmla="*/ 30479 h 138429"/>
                <a:gd name="connsiteX429" fmla="*/ 1022352 w 4940931"/>
                <a:gd name="connsiteY429" fmla="*/ 32384 h 138429"/>
                <a:gd name="connsiteX430" fmla="*/ 1026797 w 4940931"/>
                <a:gd name="connsiteY430" fmla="*/ 35559 h 138429"/>
                <a:gd name="connsiteX431" fmla="*/ 1030607 w 4940931"/>
                <a:gd name="connsiteY431" fmla="*/ 38734 h 138429"/>
                <a:gd name="connsiteX432" fmla="*/ 1030607 w 4940931"/>
                <a:gd name="connsiteY432" fmla="*/ 31749 h 138429"/>
                <a:gd name="connsiteX433" fmla="*/ 1045847 w 4940931"/>
                <a:gd name="connsiteY433" fmla="*/ 31749 h 138429"/>
                <a:gd name="connsiteX434" fmla="*/ 1045847 w 4940931"/>
                <a:gd name="connsiteY434" fmla="*/ 130809 h 138429"/>
                <a:gd name="connsiteX435" fmla="*/ 1032512 w 4940931"/>
                <a:gd name="connsiteY435" fmla="*/ 137477 h 138429"/>
                <a:gd name="connsiteX436" fmla="*/ 1032512 w 4940931"/>
                <a:gd name="connsiteY436" fmla="*/ 101599 h 138429"/>
                <a:gd name="connsiteX437" fmla="*/ 1022986 w 4940931"/>
                <a:gd name="connsiteY437" fmla="*/ 107949 h 138429"/>
                <a:gd name="connsiteX438" fmla="*/ 1011556 w 4940931"/>
                <a:gd name="connsiteY438" fmla="*/ 110489 h 138429"/>
                <a:gd name="connsiteX439" fmla="*/ 999491 w 4940931"/>
                <a:gd name="connsiteY439" fmla="*/ 107949 h 138429"/>
                <a:gd name="connsiteX440" fmla="*/ 989966 w 4940931"/>
                <a:gd name="connsiteY440" fmla="*/ 100329 h 138429"/>
                <a:gd name="connsiteX441" fmla="*/ 983616 w 4940931"/>
                <a:gd name="connsiteY441" fmla="*/ 87629 h 138429"/>
                <a:gd name="connsiteX442" fmla="*/ 981076 w 4940931"/>
                <a:gd name="connsiteY442" fmla="*/ 68579 h 138429"/>
                <a:gd name="connsiteX443" fmla="*/ 983616 w 4940931"/>
                <a:gd name="connsiteY443" fmla="*/ 51434 h 138429"/>
                <a:gd name="connsiteX444" fmla="*/ 990601 w 4940931"/>
                <a:gd name="connsiteY444" fmla="*/ 39369 h 138429"/>
                <a:gd name="connsiteX445" fmla="*/ 1000126 w 4940931"/>
                <a:gd name="connsiteY445" fmla="*/ 32384 h 138429"/>
                <a:gd name="connsiteX446" fmla="*/ 1011556 w 4940931"/>
                <a:gd name="connsiteY446" fmla="*/ 29844 h 138429"/>
                <a:gd name="connsiteX447" fmla="*/ 4871716 w 4940931"/>
                <a:gd name="connsiteY447" fmla="*/ 29210 h 138429"/>
                <a:gd name="connsiteX448" fmla="*/ 4885686 w 4940931"/>
                <a:gd name="connsiteY448" fmla="*/ 31750 h 138429"/>
                <a:gd name="connsiteX449" fmla="*/ 4897751 w 4940931"/>
                <a:gd name="connsiteY449" fmla="*/ 38100 h 138429"/>
                <a:gd name="connsiteX450" fmla="*/ 4899021 w 4940931"/>
                <a:gd name="connsiteY450" fmla="*/ 38100 h 138429"/>
                <a:gd name="connsiteX451" fmla="*/ 4892036 w 4940931"/>
                <a:gd name="connsiteY451" fmla="*/ 50165 h 138429"/>
                <a:gd name="connsiteX452" fmla="*/ 4882511 w 4940931"/>
                <a:gd name="connsiteY452" fmla="*/ 45085 h 138429"/>
                <a:gd name="connsiteX453" fmla="*/ 4872351 w 4940931"/>
                <a:gd name="connsiteY453" fmla="*/ 43180 h 138429"/>
                <a:gd name="connsiteX454" fmla="*/ 4864096 w 4940931"/>
                <a:gd name="connsiteY454" fmla="*/ 45085 h 138429"/>
                <a:gd name="connsiteX455" fmla="*/ 4861556 w 4940931"/>
                <a:gd name="connsiteY455" fmla="*/ 50165 h 138429"/>
                <a:gd name="connsiteX456" fmla="*/ 4861556 w 4940931"/>
                <a:gd name="connsiteY456" fmla="*/ 52705 h 138429"/>
                <a:gd name="connsiteX457" fmla="*/ 4863461 w 4940931"/>
                <a:gd name="connsiteY457" fmla="*/ 55245 h 138429"/>
                <a:gd name="connsiteX458" fmla="*/ 4867906 w 4940931"/>
                <a:gd name="connsiteY458" fmla="*/ 57785 h 138429"/>
                <a:gd name="connsiteX459" fmla="*/ 4874891 w 4940931"/>
                <a:gd name="connsiteY459" fmla="*/ 60960 h 138429"/>
                <a:gd name="connsiteX460" fmla="*/ 4886321 w 4940931"/>
                <a:gd name="connsiteY460" fmla="*/ 66040 h 138429"/>
                <a:gd name="connsiteX461" fmla="*/ 4894576 w 4940931"/>
                <a:gd name="connsiteY461" fmla="*/ 71120 h 138429"/>
                <a:gd name="connsiteX462" fmla="*/ 4899656 w 4940931"/>
                <a:gd name="connsiteY462" fmla="*/ 78105 h 138429"/>
                <a:gd name="connsiteX463" fmla="*/ 4901561 w 4940931"/>
                <a:gd name="connsiteY463" fmla="*/ 87630 h 138429"/>
                <a:gd name="connsiteX464" fmla="*/ 4899021 w 4940931"/>
                <a:gd name="connsiteY464" fmla="*/ 98425 h 138429"/>
                <a:gd name="connsiteX465" fmla="*/ 4892671 w 4940931"/>
                <a:gd name="connsiteY465" fmla="*/ 105410 h 138429"/>
                <a:gd name="connsiteX466" fmla="*/ 4883146 w 4940931"/>
                <a:gd name="connsiteY466" fmla="*/ 109220 h 138429"/>
                <a:gd name="connsiteX467" fmla="*/ 4872351 w 4940931"/>
                <a:gd name="connsiteY467" fmla="*/ 110490 h 138429"/>
                <a:gd name="connsiteX468" fmla="*/ 4857111 w 4940931"/>
                <a:gd name="connsiteY468" fmla="*/ 107950 h 138429"/>
                <a:gd name="connsiteX469" fmla="*/ 4842506 w 4940931"/>
                <a:gd name="connsiteY469" fmla="*/ 100965 h 138429"/>
                <a:gd name="connsiteX470" fmla="*/ 4849491 w 4940931"/>
                <a:gd name="connsiteY470" fmla="*/ 89535 h 138429"/>
                <a:gd name="connsiteX471" fmla="*/ 4860921 w 4940931"/>
                <a:gd name="connsiteY471" fmla="*/ 95250 h 138429"/>
                <a:gd name="connsiteX472" fmla="*/ 4872351 w 4940931"/>
                <a:gd name="connsiteY472" fmla="*/ 97155 h 138429"/>
                <a:gd name="connsiteX473" fmla="*/ 4883146 w 4940931"/>
                <a:gd name="connsiteY473" fmla="*/ 94615 h 138429"/>
                <a:gd name="connsiteX474" fmla="*/ 4886321 w 4940931"/>
                <a:gd name="connsiteY474" fmla="*/ 88265 h 138429"/>
                <a:gd name="connsiteX475" fmla="*/ 4885051 w 4940931"/>
                <a:gd name="connsiteY475" fmla="*/ 84455 h 138429"/>
                <a:gd name="connsiteX476" fmla="*/ 4881241 w 4940931"/>
                <a:gd name="connsiteY476" fmla="*/ 81280 h 138429"/>
                <a:gd name="connsiteX477" fmla="*/ 4875526 w 4940931"/>
                <a:gd name="connsiteY477" fmla="*/ 78105 h 138429"/>
                <a:gd name="connsiteX478" fmla="*/ 4867906 w 4940931"/>
                <a:gd name="connsiteY478" fmla="*/ 74930 h 138429"/>
                <a:gd name="connsiteX479" fmla="*/ 4857111 w 4940931"/>
                <a:gd name="connsiteY479" fmla="*/ 69850 h 138429"/>
                <a:gd name="connsiteX480" fmla="*/ 4850126 w 4940931"/>
                <a:gd name="connsiteY480" fmla="*/ 64770 h 138429"/>
                <a:gd name="connsiteX481" fmla="*/ 4846316 w 4940931"/>
                <a:gd name="connsiteY481" fmla="*/ 58420 h 138429"/>
                <a:gd name="connsiteX482" fmla="*/ 4845046 w 4940931"/>
                <a:gd name="connsiteY482" fmla="*/ 50165 h 138429"/>
                <a:gd name="connsiteX483" fmla="*/ 4846951 w 4940931"/>
                <a:gd name="connsiteY483" fmla="*/ 40640 h 138429"/>
                <a:gd name="connsiteX484" fmla="*/ 4852666 w 4940931"/>
                <a:gd name="connsiteY484" fmla="*/ 34290 h 138429"/>
                <a:gd name="connsiteX485" fmla="*/ 4860921 w 4940931"/>
                <a:gd name="connsiteY485" fmla="*/ 30480 h 138429"/>
                <a:gd name="connsiteX486" fmla="*/ 4871716 w 4940931"/>
                <a:gd name="connsiteY486" fmla="*/ 29210 h 138429"/>
                <a:gd name="connsiteX487" fmla="*/ 4749796 w 4940931"/>
                <a:gd name="connsiteY487" fmla="*/ 29210 h 138429"/>
                <a:gd name="connsiteX488" fmla="*/ 4757416 w 4940931"/>
                <a:gd name="connsiteY488" fmla="*/ 29845 h 138429"/>
                <a:gd name="connsiteX489" fmla="*/ 4763131 w 4940931"/>
                <a:gd name="connsiteY489" fmla="*/ 32385 h 138429"/>
                <a:gd name="connsiteX490" fmla="*/ 4759321 w 4940931"/>
                <a:gd name="connsiteY490" fmla="*/ 46990 h 138429"/>
                <a:gd name="connsiteX491" fmla="*/ 4758051 w 4940931"/>
                <a:gd name="connsiteY491" fmla="*/ 46990 h 138429"/>
                <a:gd name="connsiteX492" fmla="*/ 4752971 w 4940931"/>
                <a:gd name="connsiteY492" fmla="*/ 45085 h 138429"/>
                <a:gd name="connsiteX493" fmla="*/ 4746621 w 4940931"/>
                <a:gd name="connsiteY493" fmla="*/ 44450 h 138429"/>
                <a:gd name="connsiteX494" fmla="*/ 4735191 w 4940931"/>
                <a:gd name="connsiteY494" fmla="*/ 49530 h 138429"/>
                <a:gd name="connsiteX495" fmla="*/ 4731381 w 4940931"/>
                <a:gd name="connsiteY495" fmla="*/ 64770 h 138429"/>
                <a:gd name="connsiteX496" fmla="*/ 4731381 w 4940931"/>
                <a:gd name="connsiteY496" fmla="*/ 109220 h 138429"/>
                <a:gd name="connsiteX497" fmla="*/ 4716141 w 4940931"/>
                <a:gd name="connsiteY497" fmla="*/ 109220 h 138429"/>
                <a:gd name="connsiteX498" fmla="*/ 4716141 w 4940931"/>
                <a:gd name="connsiteY498" fmla="*/ 31115 h 138429"/>
                <a:gd name="connsiteX499" fmla="*/ 4731381 w 4940931"/>
                <a:gd name="connsiteY499" fmla="*/ 31115 h 138429"/>
                <a:gd name="connsiteX500" fmla="*/ 4731381 w 4940931"/>
                <a:gd name="connsiteY500" fmla="*/ 38735 h 138429"/>
                <a:gd name="connsiteX501" fmla="*/ 4734556 w 4940931"/>
                <a:gd name="connsiteY501" fmla="*/ 34925 h 138429"/>
                <a:gd name="connsiteX502" fmla="*/ 4739001 w 4940931"/>
                <a:gd name="connsiteY502" fmla="*/ 31750 h 138429"/>
                <a:gd name="connsiteX503" fmla="*/ 4744081 w 4940931"/>
                <a:gd name="connsiteY503" fmla="*/ 29845 h 138429"/>
                <a:gd name="connsiteX504" fmla="*/ 4749796 w 4940931"/>
                <a:gd name="connsiteY504" fmla="*/ 29210 h 138429"/>
                <a:gd name="connsiteX505" fmla="*/ 4349110 w 4940931"/>
                <a:gd name="connsiteY505" fmla="*/ 29210 h 138429"/>
                <a:gd name="connsiteX506" fmla="*/ 4356730 w 4940931"/>
                <a:gd name="connsiteY506" fmla="*/ 29845 h 138429"/>
                <a:gd name="connsiteX507" fmla="*/ 4362445 w 4940931"/>
                <a:gd name="connsiteY507" fmla="*/ 32385 h 138429"/>
                <a:gd name="connsiteX508" fmla="*/ 4358635 w 4940931"/>
                <a:gd name="connsiteY508" fmla="*/ 46990 h 138429"/>
                <a:gd name="connsiteX509" fmla="*/ 4357365 w 4940931"/>
                <a:gd name="connsiteY509" fmla="*/ 46990 h 138429"/>
                <a:gd name="connsiteX510" fmla="*/ 4352285 w 4940931"/>
                <a:gd name="connsiteY510" fmla="*/ 45085 h 138429"/>
                <a:gd name="connsiteX511" fmla="*/ 4345935 w 4940931"/>
                <a:gd name="connsiteY511" fmla="*/ 44450 h 138429"/>
                <a:gd name="connsiteX512" fmla="*/ 4334505 w 4940931"/>
                <a:gd name="connsiteY512" fmla="*/ 49530 h 138429"/>
                <a:gd name="connsiteX513" fmla="*/ 4330695 w 4940931"/>
                <a:gd name="connsiteY513" fmla="*/ 64770 h 138429"/>
                <a:gd name="connsiteX514" fmla="*/ 4330695 w 4940931"/>
                <a:gd name="connsiteY514" fmla="*/ 109220 h 138429"/>
                <a:gd name="connsiteX515" fmla="*/ 4315455 w 4940931"/>
                <a:gd name="connsiteY515" fmla="*/ 109220 h 138429"/>
                <a:gd name="connsiteX516" fmla="*/ 4315455 w 4940931"/>
                <a:gd name="connsiteY516" fmla="*/ 31115 h 138429"/>
                <a:gd name="connsiteX517" fmla="*/ 4330695 w 4940931"/>
                <a:gd name="connsiteY517" fmla="*/ 31115 h 138429"/>
                <a:gd name="connsiteX518" fmla="*/ 4330695 w 4940931"/>
                <a:gd name="connsiteY518" fmla="*/ 38735 h 138429"/>
                <a:gd name="connsiteX519" fmla="*/ 4333870 w 4940931"/>
                <a:gd name="connsiteY519" fmla="*/ 34925 h 138429"/>
                <a:gd name="connsiteX520" fmla="*/ 4338315 w 4940931"/>
                <a:gd name="connsiteY520" fmla="*/ 31750 h 138429"/>
                <a:gd name="connsiteX521" fmla="*/ 4343395 w 4940931"/>
                <a:gd name="connsiteY521" fmla="*/ 29845 h 138429"/>
                <a:gd name="connsiteX522" fmla="*/ 4349110 w 4940931"/>
                <a:gd name="connsiteY522" fmla="*/ 29210 h 138429"/>
                <a:gd name="connsiteX523" fmla="*/ 4044310 w 4940931"/>
                <a:gd name="connsiteY523" fmla="*/ 29210 h 138429"/>
                <a:gd name="connsiteX524" fmla="*/ 4058915 w 4940931"/>
                <a:gd name="connsiteY524" fmla="*/ 32385 h 138429"/>
                <a:gd name="connsiteX525" fmla="*/ 4069075 w 4940931"/>
                <a:gd name="connsiteY525" fmla="*/ 40640 h 138429"/>
                <a:gd name="connsiteX526" fmla="*/ 4075425 w 4940931"/>
                <a:gd name="connsiteY526" fmla="*/ 53340 h 138429"/>
                <a:gd name="connsiteX527" fmla="*/ 4077330 w 4940931"/>
                <a:gd name="connsiteY527" fmla="*/ 68580 h 138429"/>
                <a:gd name="connsiteX528" fmla="*/ 4076060 w 4940931"/>
                <a:gd name="connsiteY528" fmla="*/ 68580 h 138429"/>
                <a:gd name="connsiteX529" fmla="*/ 4076060 w 4940931"/>
                <a:gd name="connsiteY529" fmla="*/ 72390 h 138429"/>
                <a:gd name="connsiteX530" fmla="*/ 4076060 w 4940931"/>
                <a:gd name="connsiteY530" fmla="*/ 75565 h 138429"/>
                <a:gd name="connsiteX531" fmla="*/ 4024625 w 4940931"/>
                <a:gd name="connsiteY531" fmla="*/ 75565 h 138429"/>
                <a:gd name="connsiteX532" fmla="*/ 4027165 w 4940931"/>
                <a:gd name="connsiteY532" fmla="*/ 85090 h 138429"/>
                <a:gd name="connsiteX533" fmla="*/ 4031610 w 4940931"/>
                <a:gd name="connsiteY533" fmla="*/ 91440 h 138429"/>
                <a:gd name="connsiteX534" fmla="*/ 4037325 w 4940931"/>
                <a:gd name="connsiteY534" fmla="*/ 95250 h 138429"/>
                <a:gd name="connsiteX535" fmla="*/ 4044310 w 4940931"/>
                <a:gd name="connsiteY535" fmla="*/ 96520 h 138429"/>
                <a:gd name="connsiteX536" fmla="*/ 4049390 w 4940931"/>
                <a:gd name="connsiteY536" fmla="*/ 96520 h 138429"/>
                <a:gd name="connsiteX537" fmla="*/ 4053835 w 4940931"/>
                <a:gd name="connsiteY537" fmla="*/ 95250 h 138429"/>
                <a:gd name="connsiteX538" fmla="*/ 4057645 w 4940931"/>
                <a:gd name="connsiteY538" fmla="*/ 93345 h 138429"/>
                <a:gd name="connsiteX539" fmla="*/ 4062090 w 4940931"/>
                <a:gd name="connsiteY539" fmla="*/ 90805 h 138429"/>
                <a:gd name="connsiteX540" fmla="*/ 4070980 w 4940931"/>
                <a:gd name="connsiteY540" fmla="*/ 100330 h 138429"/>
                <a:gd name="connsiteX541" fmla="*/ 4065265 w 4940931"/>
                <a:gd name="connsiteY541" fmla="*/ 104775 h 138429"/>
                <a:gd name="connsiteX542" fmla="*/ 4059550 w 4940931"/>
                <a:gd name="connsiteY542" fmla="*/ 107950 h 138429"/>
                <a:gd name="connsiteX543" fmla="*/ 4052565 w 4940931"/>
                <a:gd name="connsiteY543" fmla="*/ 109855 h 138429"/>
                <a:gd name="connsiteX544" fmla="*/ 4043675 w 4940931"/>
                <a:gd name="connsiteY544" fmla="*/ 110490 h 138429"/>
                <a:gd name="connsiteX545" fmla="*/ 4034150 w 4940931"/>
                <a:gd name="connsiteY545" fmla="*/ 109220 h 138429"/>
                <a:gd name="connsiteX546" fmla="*/ 4026530 w 4940931"/>
                <a:gd name="connsiteY546" fmla="*/ 105410 h 138429"/>
                <a:gd name="connsiteX547" fmla="*/ 4020180 w 4940931"/>
                <a:gd name="connsiteY547" fmla="*/ 100330 h 138429"/>
                <a:gd name="connsiteX548" fmla="*/ 4015100 w 4940931"/>
                <a:gd name="connsiteY548" fmla="*/ 92710 h 138429"/>
                <a:gd name="connsiteX549" fmla="*/ 4011290 w 4940931"/>
                <a:gd name="connsiteY549" fmla="*/ 82550 h 138429"/>
                <a:gd name="connsiteX550" fmla="*/ 4010020 w 4940931"/>
                <a:gd name="connsiteY550" fmla="*/ 69850 h 138429"/>
                <a:gd name="connsiteX551" fmla="*/ 4012560 w 4940931"/>
                <a:gd name="connsiteY551" fmla="*/ 52070 h 138429"/>
                <a:gd name="connsiteX552" fmla="*/ 4019545 w 4940931"/>
                <a:gd name="connsiteY552" fmla="*/ 39370 h 138429"/>
                <a:gd name="connsiteX553" fmla="*/ 4030340 w 4940931"/>
                <a:gd name="connsiteY553" fmla="*/ 31750 h 138429"/>
                <a:gd name="connsiteX554" fmla="*/ 4044310 w 4940931"/>
                <a:gd name="connsiteY554" fmla="*/ 29210 h 138429"/>
                <a:gd name="connsiteX555" fmla="*/ 3811900 w 4940931"/>
                <a:gd name="connsiteY555" fmla="*/ 29210 h 138429"/>
                <a:gd name="connsiteX556" fmla="*/ 3819520 w 4940931"/>
                <a:gd name="connsiteY556" fmla="*/ 29845 h 138429"/>
                <a:gd name="connsiteX557" fmla="*/ 3825235 w 4940931"/>
                <a:gd name="connsiteY557" fmla="*/ 32385 h 138429"/>
                <a:gd name="connsiteX558" fmla="*/ 3821425 w 4940931"/>
                <a:gd name="connsiteY558" fmla="*/ 46990 h 138429"/>
                <a:gd name="connsiteX559" fmla="*/ 3820155 w 4940931"/>
                <a:gd name="connsiteY559" fmla="*/ 46990 h 138429"/>
                <a:gd name="connsiteX560" fmla="*/ 3815075 w 4940931"/>
                <a:gd name="connsiteY560" fmla="*/ 45085 h 138429"/>
                <a:gd name="connsiteX561" fmla="*/ 3808725 w 4940931"/>
                <a:gd name="connsiteY561" fmla="*/ 44450 h 138429"/>
                <a:gd name="connsiteX562" fmla="*/ 3797295 w 4940931"/>
                <a:gd name="connsiteY562" fmla="*/ 49530 h 138429"/>
                <a:gd name="connsiteX563" fmla="*/ 3793485 w 4940931"/>
                <a:gd name="connsiteY563" fmla="*/ 64770 h 138429"/>
                <a:gd name="connsiteX564" fmla="*/ 3793485 w 4940931"/>
                <a:gd name="connsiteY564" fmla="*/ 109220 h 138429"/>
                <a:gd name="connsiteX565" fmla="*/ 3778245 w 4940931"/>
                <a:gd name="connsiteY565" fmla="*/ 109220 h 138429"/>
                <a:gd name="connsiteX566" fmla="*/ 3778245 w 4940931"/>
                <a:gd name="connsiteY566" fmla="*/ 31115 h 138429"/>
                <a:gd name="connsiteX567" fmla="*/ 3793485 w 4940931"/>
                <a:gd name="connsiteY567" fmla="*/ 31115 h 138429"/>
                <a:gd name="connsiteX568" fmla="*/ 3793485 w 4940931"/>
                <a:gd name="connsiteY568" fmla="*/ 38735 h 138429"/>
                <a:gd name="connsiteX569" fmla="*/ 3796660 w 4940931"/>
                <a:gd name="connsiteY569" fmla="*/ 34925 h 138429"/>
                <a:gd name="connsiteX570" fmla="*/ 3801105 w 4940931"/>
                <a:gd name="connsiteY570" fmla="*/ 31750 h 138429"/>
                <a:gd name="connsiteX571" fmla="*/ 3806185 w 4940931"/>
                <a:gd name="connsiteY571" fmla="*/ 29845 h 138429"/>
                <a:gd name="connsiteX572" fmla="*/ 3811900 w 4940931"/>
                <a:gd name="connsiteY572" fmla="*/ 29210 h 138429"/>
                <a:gd name="connsiteX573" fmla="*/ 3729986 w 4940931"/>
                <a:gd name="connsiteY573" fmla="*/ 29210 h 138429"/>
                <a:gd name="connsiteX574" fmla="*/ 3744591 w 4940931"/>
                <a:gd name="connsiteY574" fmla="*/ 32385 h 138429"/>
                <a:gd name="connsiteX575" fmla="*/ 3754751 w 4940931"/>
                <a:gd name="connsiteY575" fmla="*/ 40640 h 138429"/>
                <a:gd name="connsiteX576" fmla="*/ 3761101 w 4940931"/>
                <a:gd name="connsiteY576" fmla="*/ 53340 h 138429"/>
                <a:gd name="connsiteX577" fmla="*/ 3763006 w 4940931"/>
                <a:gd name="connsiteY577" fmla="*/ 68580 h 138429"/>
                <a:gd name="connsiteX578" fmla="*/ 3761736 w 4940931"/>
                <a:gd name="connsiteY578" fmla="*/ 68580 h 138429"/>
                <a:gd name="connsiteX579" fmla="*/ 3761736 w 4940931"/>
                <a:gd name="connsiteY579" fmla="*/ 72390 h 138429"/>
                <a:gd name="connsiteX580" fmla="*/ 3761736 w 4940931"/>
                <a:gd name="connsiteY580" fmla="*/ 75565 h 138429"/>
                <a:gd name="connsiteX581" fmla="*/ 3710301 w 4940931"/>
                <a:gd name="connsiteY581" fmla="*/ 75565 h 138429"/>
                <a:gd name="connsiteX582" fmla="*/ 3712841 w 4940931"/>
                <a:gd name="connsiteY582" fmla="*/ 85090 h 138429"/>
                <a:gd name="connsiteX583" fmla="*/ 3717286 w 4940931"/>
                <a:gd name="connsiteY583" fmla="*/ 91440 h 138429"/>
                <a:gd name="connsiteX584" fmla="*/ 3723001 w 4940931"/>
                <a:gd name="connsiteY584" fmla="*/ 95250 h 138429"/>
                <a:gd name="connsiteX585" fmla="*/ 3729986 w 4940931"/>
                <a:gd name="connsiteY585" fmla="*/ 96520 h 138429"/>
                <a:gd name="connsiteX586" fmla="*/ 3735066 w 4940931"/>
                <a:gd name="connsiteY586" fmla="*/ 96520 h 138429"/>
                <a:gd name="connsiteX587" fmla="*/ 3739511 w 4940931"/>
                <a:gd name="connsiteY587" fmla="*/ 95250 h 138429"/>
                <a:gd name="connsiteX588" fmla="*/ 3743321 w 4940931"/>
                <a:gd name="connsiteY588" fmla="*/ 93345 h 138429"/>
                <a:gd name="connsiteX589" fmla="*/ 3747766 w 4940931"/>
                <a:gd name="connsiteY589" fmla="*/ 90805 h 138429"/>
                <a:gd name="connsiteX590" fmla="*/ 3756656 w 4940931"/>
                <a:gd name="connsiteY590" fmla="*/ 100330 h 138429"/>
                <a:gd name="connsiteX591" fmla="*/ 3750941 w 4940931"/>
                <a:gd name="connsiteY591" fmla="*/ 104775 h 138429"/>
                <a:gd name="connsiteX592" fmla="*/ 3745226 w 4940931"/>
                <a:gd name="connsiteY592" fmla="*/ 107950 h 138429"/>
                <a:gd name="connsiteX593" fmla="*/ 3738241 w 4940931"/>
                <a:gd name="connsiteY593" fmla="*/ 109855 h 138429"/>
                <a:gd name="connsiteX594" fmla="*/ 3729351 w 4940931"/>
                <a:gd name="connsiteY594" fmla="*/ 110490 h 138429"/>
                <a:gd name="connsiteX595" fmla="*/ 3719826 w 4940931"/>
                <a:gd name="connsiteY595" fmla="*/ 109220 h 138429"/>
                <a:gd name="connsiteX596" fmla="*/ 3712206 w 4940931"/>
                <a:gd name="connsiteY596" fmla="*/ 105410 h 138429"/>
                <a:gd name="connsiteX597" fmla="*/ 3705856 w 4940931"/>
                <a:gd name="connsiteY597" fmla="*/ 100330 h 138429"/>
                <a:gd name="connsiteX598" fmla="*/ 3700776 w 4940931"/>
                <a:gd name="connsiteY598" fmla="*/ 92710 h 138429"/>
                <a:gd name="connsiteX599" fmla="*/ 3696966 w 4940931"/>
                <a:gd name="connsiteY599" fmla="*/ 82550 h 138429"/>
                <a:gd name="connsiteX600" fmla="*/ 3695696 w 4940931"/>
                <a:gd name="connsiteY600" fmla="*/ 69850 h 138429"/>
                <a:gd name="connsiteX601" fmla="*/ 3698236 w 4940931"/>
                <a:gd name="connsiteY601" fmla="*/ 52070 h 138429"/>
                <a:gd name="connsiteX602" fmla="*/ 3705221 w 4940931"/>
                <a:gd name="connsiteY602" fmla="*/ 39370 h 138429"/>
                <a:gd name="connsiteX603" fmla="*/ 3716016 w 4940931"/>
                <a:gd name="connsiteY603" fmla="*/ 31750 h 138429"/>
                <a:gd name="connsiteX604" fmla="*/ 3729986 w 4940931"/>
                <a:gd name="connsiteY604" fmla="*/ 29210 h 138429"/>
                <a:gd name="connsiteX605" fmla="*/ 3543296 w 4940931"/>
                <a:gd name="connsiteY605" fmla="*/ 29210 h 138429"/>
                <a:gd name="connsiteX606" fmla="*/ 3557901 w 4940931"/>
                <a:gd name="connsiteY606" fmla="*/ 32385 h 138429"/>
                <a:gd name="connsiteX607" fmla="*/ 3568061 w 4940931"/>
                <a:gd name="connsiteY607" fmla="*/ 40640 h 138429"/>
                <a:gd name="connsiteX608" fmla="*/ 3574411 w 4940931"/>
                <a:gd name="connsiteY608" fmla="*/ 53340 h 138429"/>
                <a:gd name="connsiteX609" fmla="*/ 3576316 w 4940931"/>
                <a:gd name="connsiteY609" fmla="*/ 68580 h 138429"/>
                <a:gd name="connsiteX610" fmla="*/ 3575046 w 4940931"/>
                <a:gd name="connsiteY610" fmla="*/ 68580 h 138429"/>
                <a:gd name="connsiteX611" fmla="*/ 3575046 w 4940931"/>
                <a:gd name="connsiteY611" fmla="*/ 72390 h 138429"/>
                <a:gd name="connsiteX612" fmla="*/ 3575046 w 4940931"/>
                <a:gd name="connsiteY612" fmla="*/ 75565 h 138429"/>
                <a:gd name="connsiteX613" fmla="*/ 3523611 w 4940931"/>
                <a:gd name="connsiteY613" fmla="*/ 75565 h 138429"/>
                <a:gd name="connsiteX614" fmla="*/ 3526151 w 4940931"/>
                <a:gd name="connsiteY614" fmla="*/ 85090 h 138429"/>
                <a:gd name="connsiteX615" fmla="*/ 3530596 w 4940931"/>
                <a:gd name="connsiteY615" fmla="*/ 91440 h 138429"/>
                <a:gd name="connsiteX616" fmla="*/ 3536311 w 4940931"/>
                <a:gd name="connsiteY616" fmla="*/ 95250 h 138429"/>
                <a:gd name="connsiteX617" fmla="*/ 3543296 w 4940931"/>
                <a:gd name="connsiteY617" fmla="*/ 96520 h 138429"/>
                <a:gd name="connsiteX618" fmla="*/ 3548376 w 4940931"/>
                <a:gd name="connsiteY618" fmla="*/ 96520 h 138429"/>
                <a:gd name="connsiteX619" fmla="*/ 3552821 w 4940931"/>
                <a:gd name="connsiteY619" fmla="*/ 95250 h 138429"/>
                <a:gd name="connsiteX620" fmla="*/ 3556631 w 4940931"/>
                <a:gd name="connsiteY620" fmla="*/ 93345 h 138429"/>
                <a:gd name="connsiteX621" fmla="*/ 3561076 w 4940931"/>
                <a:gd name="connsiteY621" fmla="*/ 90805 h 138429"/>
                <a:gd name="connsiteX622" fmla="*/ 3569966 w 4940931"/>
                <a:gd name="connsiteY622" fmla="*/ 100330 h 138429"/>
                <a:gd name="connsiteX623" fmla="*/ 3564251 w 4940931"/>
                <a:gd name="connsiteY623" fmla="*/ 104775 h 138429"/>
                <a:gd name="connsiteX624" fmla="*/ 3558536 w 4940931"/>
                <a:gd name="connsiteY624" fmla="*/ 107950 h 138429"/>
                <a:gd name="connsiteX625" fmla="*/ 3551551 w 4940931"/>
                <a:gd name="connsiteY625" fmla="*/ 109855 h 138429"/>
                <a:gd name="connsiteX626" fmla="*/ 3542661 w 4940931"/>
                <a:gd name="connsiteY626" fmla="*/ 110490 h 138429"/>
                <a:gd name="connsiteX627" fmla="*/ 3533136 w 4940931"/>
                <a:gd name="connsiteY627" fmla="*/ 109220 h 138429"/>
                <a:gd name="connsiteX628" fmla="*/ 3525516 w 4940931"/>
                <a:gd name="connsiteY628" fmla="*/ 105410 h 138429"/>
                <a:gd name="connsiteX629" fmla="*/ 3519166 w 4940931"/>
                <a:gd name="connsiteY629" fmla="*/ 100330 h 138429"/>
                <a:gd name="connsiteX630" fmla="*/ 3514086 w 4940931"/>
                <a:gd name="connsiteY630" fmla="*/ 92710 h 138429"/>
                <a:gd name="connsiteX631" fmla="*/ 3510276 w 4940931"/>
                <a:gd name="connsiteY631" fmla="*/ 82550 h 138429"/>
                <a:gd name="connsiteX632" fmla="*/ 3509006 w 4940931"/>
                <a:gd name="connsiteY632" fmla="*/ 69850 h 138429"/>
                <a:gd name="connsiteX633" fmla="*/ 3511546 w 4940931"/>
                <a:gd name="connsiteY633" fmla="*/ 52070 h 138429"/>
                <a:gd name="connsiteX634" fmla="*/ 3518531 w 4940931"/>
                <a:gd name="connsiteY634" fmla="*/ 39370 h 138429"/>
                <a:gd name="connsiteX635" fmla="*/ 3529326 w 4940931"/>
                <a:gd name="connsiteY635" fmla="*/ 31750 h 138429"/>
                <a:gd name="connsiteX636" fmla="*/ 3543296 w 4940931"/>
                <a:gd name="connsiteY636" fmla="*/ 29210 h 138429"/>
                <a:gd name="connsiteX637" fmla="*/ 3345176 w 4940931"/>
                <a:gd name="connsiteY637" fmla="*/ 29210 h 138429"/>
                <a:gd name="connsiteX638" fmla="*/ 3359781 w 4940931"/>
                <a:gd name="connsiteY638" fmla="*/ 32385 h 138429"/>
                <a:gd name="connsiteX639" fmla="*/ 3369941 w 4940931"/>
                <a:gd name="connsiteY639" fmla="*/ 40640 h 138429"/>
                <a:gd name="connsiteX640" fmla="*/ 3376291 w 4940931"/>
                <a:gd name="connsiteY640" fmla="*/ 53340 h 138429"/>
                <a:gd name="connsiteX641" fmla="*/ 3378196 w 4940931"/>
                <a:gd name="connsiteY641" fmla="*/ 68580 h 138429"/>
                <a:gd name="connsiteX642" fmla="*/ 3376926 w 4940931"/>
                <a:gd name="connsiteY642" fmla="*/ 68580 h 138429"/>
                <a:gd name="connsiteX643" fmla="*/ 3376926 w 4940931"/>
                <a:gd name="connsiteY643" fmla="*/ 72390 h 138429"/>
                <a:gd name="connsiteX644" fmla="*/ 3376926 w 4940931"/>
                <a:gd name="connsiteY644" fmla="*/ 75565 h 138429"/>
                <a:gd name="connsiteX645" fmla="*/ 3325491 w 4940931"/>
                <a:gd name="connsiteY645" fmla="*/ 75565 h 138429"/>
                <a:gd name="connsiteX646" fmla="*/ 3328031 w 4940931"/>
                <a:gd name="connsiteY646" fmla="*/ 85090 h 138429"/>
                <a:gd name="connsiteX647" fmla="*/ 3332476 w 4940931"/>
                <a:gd name="connsiteY647" fmla="*/ 91440 h 138429"/>
                <a:gd name="connsiteX648" fmla="*/ 3338191 w 4940931"/>
                <a:gd name="connsiteY648" fmla="*/ 95250 h 138429"/>
                <a:gd name="connsiteX649" fmla="*/ 3345176 w 4940931"/>
                <a:gd name="connsiteY649" fmla="*/ 96520 h 138429"/>
                <a:gd name="connsiteX650" fmla="*/ 3350256 w 4940931"/>
                <a:gd name="connsiteY650" fmla="*/ 96520 h 138429"/>
                <a:gd name="connsiteX651" fmla="*/ 3354701 w 4940931"/>
                <a:gd name="connsiteY651" fmla="*/ 95250 h 138429"/>
                <a:gd name="connsiteX652" fmla="*/ 3358511 w 4940931"/>
                <a:gd name="connsiteY652" fmla="*/ 93345 h 138429"/>
                <a:gd name="connsiteX653" fmla="*/ 3362956 w 4940931"/>
                <a:gd name="connsiteY653" fmla="*/ 90805 h 138429"/>
                <a:gd name="connsiteX654" fmla="*/ 3371846 w 4940931"/>
                <a:gd name="connsiteY654" fmla="*/ 100330 h 138429"/>
                <a:gd name="connsiteX655" fmla="*/ 3366131 w 4940931"/>
                <a:gd name="connsiteY655" fmla="*/ 104775 h 138429"/>
                <a:gd name="connsiteX656" fmla="*/ 3360416 w 4940931"/>
                <a:gd name="connsiteY656" fmla="*/ 107950 h 138429"/>
                <a:gd name="connsiteX657" fmla="*/ 3353431 w 4940931"/>
                <a:gd name="connsiteY657" fmla="*/ 109855 h 138429"/>
                <a:gd name="connsiteX658" fmla="*/ 3344541 w 4940931"/>
                <a:gd name="connsiteY658" fmla="*/ 110490 h 138429"/>
                <a:gd name="connsiteX659" fmla="*/ 3335016 w 4940931"/>
                <a:gd name="connsiteY659" fmla="*/ 109220 h 138429"/>
                <a:gd name="connsiteX660" fmla="*/ 3327396 w 4940931"/>
                <a:gd name="connsiteY660" fmla="*/ 105410 h 138429"/>
                <a:gd name="connsiteX661" fmla="*/ 3321046 w 4940931"/>
                <a:gd name="connsiteY661" fmla="*/ 100330 h 138429"/>
                <a:gd name="connsiteX662" fmla="*/ 3315966 w 4940931"/>
                <a:gd name="connsiteY662" fmla="*/ 92710 h 138429"/>
                <a:gd name="connsiteX663" fmla="*/ 3312156 w 4940931"/>
                <a:gd name="connsiteY663" fmla="*/ 82550 h 138429"/>
                <a:gd name="connsiteX664" fmla="*/ 3310886 w 4940931"/>
                <a:gd name="connsiteY664" fmla="*/ 69850 h 138429"/>
                <a:gd name="connsiteX665" fmla="*/ 3313426 w 4940931"/>
                <a:gd name="connsiteY665" fmla="*/ 52070 h 138429"/>
                <a:gd name="connsiteX666" fmla="*/ 3320411 w 4940931"/>
                <a:gd name="connsiteY666" fmla="*/ 39370 h 138429"/>
                <a:gd name="connsiteX667" fmla="*/ 3331206 w 4940931"/>
                <a:gd name="connsiteY667" fmla="*/ 31750 h 138429"/>
                <a:gd name="connsiteX668" fmla="*/ 3345176 w 4940931"/>
                <a:gd name="connsiteY668" fmla="*/ 29210 h 138429"/>
                <a:gd name="connsiteX669" fmla="*/ 3060696 w 4940931"/>
                <a:gd name="connsiteY669" fmla="*/ 29210 h 138429"/>
                <a:gd name="connsiteX670" fmla="*/ 3068316 w 4940931"/>
                <a:gd name="connsiteY670" fmla="*/ 29845 h 138429"/>
                <a:gd name="connsiteX671" fmla="*/ 3074031 w 4940931"/>
                <a:gd name="connsiteY671" fmla="*/ 32385 h 138429"/>
                <a:gd name="connsiteX672" fmla="*/ 3070221 w 4940931"/>
                <a:gd name="connsiteY672" fmla="*/ 46990 h 138429"/>
                <a:gd name="connsiteX673" fmla="*/ 3068951 w 4940931"/>
                <a:gd name="connsiteY673" fmla="*/ 46990 h 138429"/>
                <a:gd name="connsiteX674" fmla="*/ 3063871 w 4940931"/>
                <a:gd name="connsiteY674" fmla="*/ 45085 h 138429"/>
                <a:gd name="connsiteX675" fmla="*/ 3057521 w 4940931"/>
                <a:gd name="connsiteY675" fmla="*/ 44450 h 138429"/>
                <a:gd name="connsiteX676" fmla="*/ 3046091 w 4940931"/>
                <a:gd name="connsiteY676" fmla="*/ 49530 h 138429"/>
                <a:gd name="connsiteX677" fmla="*/ 3042281 w 4940931"/>
                <a:gd name="connsiteY677" fmla="*/ 64770 h 138429"/>
                <a:gd name="connsiteX678" fmla="*/ 3042281 w 4940931"/>
                <a:gd name="connsiteY678" fmla="*/ 109220 h 138429"/>
                <a:gd name="connsiteX679" fmla="*/ 3027041 w 4940931"/>
                <a:gd name="connsiteY679" fmla="*/ 109220 h 138429"/>
                <a:gd name="connsiteX680" fmla="*/ 3027041 w 4940931"/>
                <a:gd name="connsiteY680" fmla="*/ 31115 h 138429"/>
                <a:gd name="connsiteX681" fmla="*/ 3042281 w 4940931"/>
                <a:gd name="connsiteY681" fmla="*/ 31115 h 138429"/>
                <a:gd name="connsiteX682" fmla="*/ 3042281 w 4940931"/>
                <a:gd name="connsiteY682" fmla="*/ 38735 h 138429"/>
                <a:gd name="connsiteX683" fmla="*/ 3045456 w 4940931"/>
                <a:gd name="connsiteY683" fmla="*/ 34925 h 138429"/>
                <a:gd name="connsiteX684" fmla="*/ 3049901 w 4940931"/>
                <a:gd name="connsiteY684" fmla="*/ 31750 h 138429"/>
                <a:gd name="connsiteX685" fmla="*/ 3054981 w 4940931"/>
                <a:gd name="connsiteY685" fmla="*/ 29845 h 138429"/>
                <a:gd name="connsiteX686" fmla="*/ 3060696 w 4940931"/>
                <a:gd name="connsiteY686" fmla="*/ 29210 h 138429"/>
                <a:gd name="connsiteX687" fmla="*/ 2978781 w 4940931"/>
                <a:gd name="connsiteY687" fmla="*/ 29210 h 138429"/>
                <a:gd name="connsiteX688" fmla="*/ 2993386 w 4940931"/>
                <a:gd name="connsiteY688" fmla="*/ 32385 h 138429"/>
                <a:gd name="connsiteX689" fmla="*/ 3003546 w 4940931"/>
                <a:gd name="connsiteY689" fmla="*/ 40640 h 138429"/>
                <a:gd name="connsiteX690" fmla="*/ 3009896 w 4940931"/>
                <a:gd name="connsiteY690" fmla="*/ 53340 h 138429"/>
                <a:gd name="connsiteX691" fmla="*/ 3011801 w 4940931"/>
                <a:gd name="connsiteY691" fmla="*/ 68580 h 138429"/>
                <a:gd name="connsiteX692" fmla="*/ 3010531 w 4940931"/>
                <a:gd name="connsiteY692" fmla="*/ 68580 h 138429"/>
                <a:gd name="connsiteX693" fmla="*/ 3010531 w 4940931"/>
                <a:gd name="connsiteY693" fmla="*/ 72390 h 138429"/>
                <a:gd name="connsiteX694" fmla="*/ 3010531 w 4940931"/>
                <a:gd name="connsiteY694" fmla="*/ 75565 h 138429"/>
                <a:gd name="connsiteX695" fmla="*/ 2959096 w 4940931"/>
                <a:gd name="connsiteY695" fmla="*/ 75565 h 138429"/>
                <a:gd name="connsiteX696" fmla="*/ 2961636 w 4940931"/>
                <a:gd name="connsiteY696" fmla="*/ 85090 h 138429"/>
                <a:gd name="connsiteX697" fmla="*/ 2966081 w 4940931"/>
                <a:gd name="connsiteY697" fmla="*/ 91440 h 138429"/>
                <a:gd name="connsiteX698" fmla="*/ 2971796 w 4940931"/>
                <a:gd name="connsiteY698" fmla="*/ 95250 h 138429"/>
                <a:gd name="connsiteX699" fmla="*/ 2978781 w 4940931"/>
                <a:gd name="connsiteY699" fmla="*/ 96520 h 138429"/>
                <a:gd name="connsiteX700" fmla="*/ 2983861 w 4940931"/>
                <a:gd name="connsiteY700" fmla="*/ 96520 h 138429"/>
                <a:gd name="connsiteX701" fmla="*/ 2988306 w 4940931"/>
                <a:gd name="connsiteY701" fmla="*/ 95250 h 138429"/>
                <a:gd name="connsiteX702" fmla="*/ 2992116 w 4940931"/>
                <a:gd name="connsiteY702" fmla="*/ 93345 h 138429"/>
                <a:gd name="connsiteX703" fmla="*/ 2996561 w 4940931"/>
                <a:gd name="connsiteY703" fmla="*/ 90805 h 138429"/>
                <a:gd name="connsiteX704" fmla="*/ 3005451 w 4940931"/>
                <a:gd name="connsiteY704" fmla="*/ 100330 h 138429"/>
                <a:gd name="connsiteX705" fmla="*/ 2999736 w 4940931"/>
                <a:gd name="connsiteY705" fmla="*/ 104775 h 138429"/>
                <a:gd name="connsiteX706" fmla="*/ 2994021 w 4940931"/>
                <a:gd name="connsiteY706" fmla="*/ 107950 h 138429"/>
                <a:gd name="connsiteX707" fmla="*/ 2987036 w 4940931"/>
                <a:gd name="connsiteY707" fmla="*/ 109855 h 138429"/>
                <a:gd name="connsiteX708" fmla="*/ 2978146 w 4940931"/>
                <a:gd name="connsiteY708" fmla="*/ 110490 h 138429"/>
                <a:gd name="connsiteX709" fmla="*/ 2968621 w 4940931"/>
                <a:gd name="connsiteY709" fmla="*/ 109220 h 138429"/>
                <a:gd name="connsiteX710" fmla="*/ 2961001 w 4940931"/>
                <a:gd name="connsiteY710" fmla="*/ 105410 h 138429"/>
                <a:gd name="connsiteX711" fmla="*/ 2954651 w 4940931"/>
                <a:gd name="connsiteY711" fmla="*/ 100330 h 138429"/>
                <a:gd name="connsiteX712" fmla="*/ 2949571 w 4940931"/>
                <a:gd name="connsiteY712" fmla="*/ 92710 h 138429"/>
                <a:gd name="connsiteX713" fmla="*/ 2945761 w 4940931"/>
                <a:gd name="connsiteY713" fmla="*/ 82550 h 138429"/>
                <a:gd name="connsiteX714" fmla="*/ 2944491 w 4940931"/>
                <a:gd name="connsiteY714" fmla="*/ 69850 h 138429"/>
                <a:gd name="connsiteX715" fmla="*/ 2947031 w 4940931"/>
                <a:gd name="connsiteY715" fmla="*/ 52070 h 138429"/>
                <a:gd name="connsiteX716" fmla="*/ 2954016 w 4940931"/>
                <a:gd name="connsiteY716" fmla="*/ 39370 h 138429"/>
                <a:gd name="connsiteX717" fmla="*/ 2964811 w 4940931"/>
                <a:gd name="connsiteY717" fmla="*/ 31750 h 138429"/>
                <a:gd name="connsiteX718" fmla="*/ 2978781 w 4940931"/>
                <a:gd name="connsiteY718" fmla="*/ 29210 h 138429"/>
                <a:gd name="connsiteX719" fmla="*/ 2798440 w 4940931"/>
                <a:gd name="connsiteY719" fmla="*/ 29210 h 138429"/>
                <a:gd name="connsiteX720" fmla="*/ 2813045 w 4940931"/>
                <a:gd name="connsiteY720" fmla="*/ 31750 h 138429"/>
                <a:gd name="connsiteX721" fmla="*/ 2825110 w 4940931"/>
                <a:gd name="connsiteY721" fmla="*/ 38100 h 138429"/>
                <a:gd name="connsiteX722" fmla="*/ 2827015 w 4940931"/>
                <a:gd name="connsiteY722" fmla="*/ 38100 h 138429"/>
                <a:gd name="connsiteX723" fmla="*/ 2820030 w 4940931"/>
                <a:gd name="connsiteY723" fmla="*/ 50165 h 138429"/>
                <a:gd name="connsiteX724" fmla="*/ 2810505 w 4940931"/>
                <a:gd name="connsiteY724" fmla="*/ 45085 h 138429"/>
                <a:gd name="connsiteX725" fmla="*/ 2799710 w 4940931"/>
                <a:gd name="connsiteY725" fmla="*/ 43180 h 138429"/>
                <a:gd name="connsiteX726" fmla="*/ 2791455 w 4940931"/>
                <a:gd name="connsiteY726" fmla="*/ 45085 h 138429"/>
                <a:gd name="connsiteX727" fmla="*/ 2788915 w 4940931"/>
                <a:gd name="connsiteY727" fmla="*/ 50165 h 138429"/>
                <a:gd name="connsiteX728" fmla="*/ 2788915 w 4940931"/>
                <a:gd name="connsiteY728" fmla="*/ 52705 h 138429"/>
                <a:gd name="connsiteX729" fmla="*/ 2790820 w 4940931"/>
                <a:gd name="connsiteY729" fmla="*/ 55245 h 138429"/>
                <a:gd name="connsiteX730" fmla="*/ 2795265 w 4940931"/>
                <a:gd name="connsiteY730" fmla="*/ 57785 h 138429"/>
                <a:gd name="connsiteX731" fmla="*/ 2802250 w 4940931"/>
                <a:gd name="connsiteY731" fmla="*/ 60960 h 138429"/>
                <a:gd name="connsiteX732" fmla="*/ 2813680 w 4940931"/>
                <a:gd name="connsiteY732" fmla="*/ 66040 h 138429"/>
                <a:gd name="connsiteX733" fmla="*/ 2821935 w 4940931"/>
                <a:gd name="connsiteY733" fmla="*/ 71120 h 138429"/>
                <a:gd name="connsiteX734" fmla="*/ 2827015 w 4940931"/>
                <a:gd name="connsiteY734" fmla="*/ 78105 h 138429"/>
                <a:gd name="connsiteX735" fmla="*/ 2828920 w 4940931"/>
                <a:gd name="connsiteY735" fmla="*/ 87630 h 138429"/>
                <a:gd name="connsiteX736" fmla="*/ 2826380 w 4940931"/>
                <a:gd name="connsiteY736" fmla="*/ 98425 h 138429"/>
                <a:gd name="connsiteX737" fmla="*/ 2820030 w 4940931"/>
                <a:gd name="connsiteY737" fmla="*/ 105410 h 138429"/>
                <a:gd name="connsiteX738" fmla="*/ 2810505 w 4940931"/>
                <a:gd name="connsiteY738" fmla="*/ 109220 h 138429"/>
                <a:gd name="connsiteX739" fmla="*/ 2799710 w 4940931"/>
                <a:gd name="connsiteY739" fmla="*/ 110490 h 138429"/>
                <a:gd name="connsiteX740" fmla="*/ 2783835 w 4940931"/>
                <a:gd name="connsiteY740" fmla="*/ 107950 h 138429"/>
                <a:gd name="connsiteX741" fmla="*/ 2769230 w 4940931"/>
                <a:gd name="connsiteY741" fmla="*/ 100965 h 138429"/>
                <a:gd name="connsiteX742" fmla="*/ 2776215 w 4940931"/>
                <a:gd name="connsiteY742" fmla="*/ 89535 h 138429"/>
                <a:gd name="connsiteX743" fmla="*/ 2787645 w 4940931"/>
                <a:gd name="connsiteY743" fmla="*/ 95250 h 138429"/>
                <a:gd name="connsiteX744" fmla="*/ 2799075 w 4940931"/>
                <a:gd name="connsiteY744" fmla="*/ 97155 h 138429"/>
                <a:gd name="connsiteX745" fmla="*/ 2809870 w 4940931"/>
                <a:gd name="connsiteY745" fmla="*/ 94615 h 138429"/>
                <a:gd name="connsiteX746" fmla="*/ 2813045 w 4940931"/>
                <a:gd name="connsiteY746" fmla="*/ 88265 h 138429"/>
                <a:gd name="connsiteX747" fmla="*/ 2811775 w 4940931"/>
                <a:gd name="connsiteY747" fmla="*/ 84455 h 138429"/>
                <a:gd name="connsiteX748" fmla="*/ 2807965 w 4940931"/>
                <a:gd name="connsiteY748" fmla="*/ 81280 h 138429"/>
                <a:gd name="connsiteX749" fmla="*/ 2802250 w 4940931"/>
                <a:gd name="connsiteY749" fmla="*/ 78105 h 138429"/>
                <a:gd name="connsiteX750" fmla="*/ 2794630 w 4940931"/>
                <a:gd name="connsiteY750" fmla="*/ 74930 h 138429"/>
                <a:gd name="connsiteX751" fmla="*/ 2783835 w 4940931"/>
                <a:gd name="connsiteY751" fmla="*/ 69850 h 138429"/>
                <a:gd name="connsiteX752" fmla="*/ 2776850 w 4940931"/>
                <a:gd name="connsiteY752" fmla="*/ 64770 h 138429"/>
                <a:gd name="connsiteX753" fmla="*/ 2773040 w 4940931"/>
                <a:gd name="connsiteY753" fmla="*/ 58420 h 138429"/>
                <a:gd name="connsiteX754" fmla="*/ 2771770 w 4940931"/>
                <a:gd name="connsiteY754" fmla="*/ 50165 h 138429"/>
                <a:gd name="connsiteX755" fmla="*/ 2773675 w 4940931"/>
                <a:gd name="connsiteY755" fmla="*/ 40640 h 138429"/>
                <a:gd name="connsiteX756" fmla="*/ 2779390 w 4940931"/>
                <a:gd name="connsiteY756" fmla="*/ 34290 h 138429"/>
                <a:gd name="connsiteX757" fmla="*/ 2787645 w 4940931"/>
                <a:gd name="connsiteY757" fmla="*/ 30480 h 138429"/>
                <a:gd name="connsiteX758" fmla="*/ 2798440 w 4940931"/>
                <a:gd name="connsiteY758" fmla="*/ 29210 h 138429"/>
                <a:gd name="connsiteX759" fmla="*/ 2723510 w 4940931"/>
                <a:gd name="connsiteY759" fmla="*/ 29210 h 138429"/>
                <a:gd name="connsiteX760" fmla="*/ 2729225 w 4940931"/>
                <a:gd name="connsiteY760" fmla="*/ 29210 h 138429"/>
                <a:gd name="connsiteX761" fmla="*/ 2741290 w 4940931"/>
                <a:gd name="connsiteY761" fmla="*/ 31750 h 138429"/>
                <a:gd name="connsiteX762" fmla="*/ 2750180 w 4940931"/>
                <a:gd name="connsiteY762" fmla="*/ 38100 h 138429"/>
                <a:gd name="connsiteX763" fmla="*/ 2755260 w 4940931"/>
                <a:gd name="connsiteY763" fmla="*/ 48895 h 138429"/>
                <a:gd name="connsiteX764" fmla="*/ 2757165 w 4940931"/>
                <a:gd name="connsiteY764" fmla="*/ 64135 h 138429"/>
                <a:gd name="connsiteX765" fmla="*/ 2757165 w 4940931"/>
                <a:gd name="connsiteY765" fmla="*/ 108585 h 138429"/>
                <a:gd name="connsiteX766" fmla="*/ 2741925 w 4940931"/>
                <a:gd name="connsiteY766" fmla="*/ 108585 h 138429"/>
                <a:gd name="connsiteX767" fmla="*/ 2741290 w 4940931"/>
                <a:gd name="connsiteY767" fmla="*/ 108585 h 138429"/>
                <a:gd name="connsiteX768" fmla="*/ 2741290 w 4940931"/>
                <a:gd name="connsiteY768" fmla="*/ 64770 h 138429"/>
                <a:gd name="connsiteX769" fmla="*/ 2737480 w 4940931"/>
                <a:gd name="connsiteY769" fmla="*/ 48895 h 138429"/>
                <a:gd name="connsiteX770" fmla="*/ 2725415 w 4940931"/>
                <a:gd name="connsiteY770" fmla="*/ 43180 h 138429"/>
                <a:gd name="connsiteX771" fmla="*/ 2718430 w 4940931"/>
                <a:gd name="connsiteY771" fmla="*/ 44450 h 138429"/>
                <a:gd name="connsiteX772" fmla="*/ 2713350 w 4940931"/>
                <a:gd name="connsiteY772" fmla="*/ 48260 h 138429"/>
                <a:gd name="connsiteX773" fmla="*/ 2710175 w 4940931"/>
                <a:gd name="connsiteY773" fmla="*/ 54610 h 138429"/>
                <a:gd name="connsiteX774" fmla="*/ 2709540 w 4940931"/>
                <a:gd name="connsiteY774" fmla="*/ 62865 h 138429"/>
                <a:gd name="connsiteX775" fmla="*/ 2709540 w 4940931"/>
                <a:gd name="connsiteY775" fmla="*/ 108585 h 138429"/>
                <a:gd name="connsiteX776" fmla="*/ 2694300 w 4940931"/>
                <a:gd name="connsiteY776" fmla="*/ 108585 h 138429"/>
                <a:gd name="connsiteX777" fmla="*/ 2694300 w 4940931"/>
                <a:gd name="connsiteY777" fmla="*/ 30480 h 138429"/>
                <a:gd name="connsiteX778" fmla="*/ 2709540 w 4940931"/>
                <a:gd name="connsiteY778" fmla="*/ 30480 h 138429"/>
                <a:gd name="connsiteX779" fmla="*/ 2709540 w 4940931"/>
                <a:gd name="connsiteY779" fmla="*/ 38100 h 138429"/>
                <a:gd name="connsiteX780" fmla="*/ 2713350 w 4940931"/>
                <a:gd name="connsiteY780" fmla="*/ 34290 h 138429"/>
                <a:gd name="connsiteX781" fmla="*/ 2717795 w 4940931"/>
                <a:gd name="connsiteY781" fmla="*/ 31115 h 138429"/>
                <a:gd name="connsiteX782" fmla="*/ 2723510 w 4940931"/>
                <a:gd name="connsiteY782" fmla="*/ 29210 h 138429"/>
                <a:gd name="connsiteX783" fmla="*/ 2530470 w 4940931"/>
                <a:gd name="connsiteY783" fmla="*/ 29210 h 138429"/>
                <a:gd name="connsiteX784" fmla="*/ 2545075 w 4940931"/>
                <a:gd name="connsiteY784" fmla="*/ 32385 h 138429"/>
                <a:gd name="connsiteX785" fmla="*/ 2555235 w 4940931"/>
                <a:gd name="connsiteY785" fmla="*/ 40640 h 138429"/>
                <a:gd name="connsiteX786" fmla="*/ 2561585 w 4940931"/>
                <a:gd name="connsiteY786" fmla="*/ 53340 h 138429"/>
                <a:gd name="connsiteX787" fmla="*/ 2563490 w 4940931"/>
                <a:gd name="connsiteY787" fmla="*/ 68580 h 138429"/>
                <a:gd name="connsiteX788" fmla="*/ 2562220 w 4940931"/>
                <a:gd name="connsiteY788" fmla="*/ 68580 h 138429"/>
                <a:gd name="connsiteX789" fmla="*/ 2562220 w 4940931"/>
                <a:gd name="connsiteY789" fmla="*/ 72390 h 138429"/>
                <a:gd name="connsiteX790" fmla="*/ 2562220 w 4940931"/>
                <a:gd name="connsiteY790" fmla="*/ 75565 h 138429"/>
                <a:gd name="connsiteX791" fmla="*/ 2510785 w 4940931"/>
                <a:gd name="connsiteY791" fmla="*/ 75565 h 138429"/>
                <a:gd name="connsiteX792" fmla="*/ 2513325 w 4940931"/>
                <a:gd name="connsiteY792" fmla="*/ 85090 h 138429"/>
                <a:gd name="connsiteX793" fmla="*/ 2517770 w 4940931"/>
                <a:gd name="connsiteY793" fmla="*/ 91440 h 138429"/>
                <a:gd name="connsiteX794" fmla="*/ 2523485 w 4940931"/>
                <a:gd name="connsiteY794" fmla="*/ 95250 h 138429"/>
                <a:gd name="connsiteX795" fmla="*/ 2530470 w 4940931"/>
                <a:gd name="connsiteY795" fmla="*/ 96520 h 138429"/>
                <a:gd name="connsiteX796" fmla="*/ 2535550 w 4940931"/>
                <a:gd name="connsiteY796" fmla="*/ 96520 h 138429"/>
                <a:gd name="connsiteX797" fmla="*/ 2539995 w 4940931"/>
                <a:gd name="connsiteY797" fmla="*/ 95250 h 138429"/>
                <a:gd name="connsiteX798" fmla="*/ 2543805 w 4940931"/>
                <a:gd name="connsiteY798" fmla="*/ 93345 h 138429"/>
                <a:gd name="connsiteX799" fmla="*/ 2548250 w 4940931"/>
                <a:gd name="connsiteY799" fmla="*/ 90805 h 138429"/>
                <a:gd name="connsiteX800" fmla="*/ 2557140 w 4940931"/>
                <a:gd name="connsiteY800" fmla="*/ 100330 h 138429"/>
                <a:gd name="connsiteX801" fmla="*/ 2551425 w 4940931"/>
                <a:gd name="connsiteY801" fmla="*/ 104775 h 138429"/>
                <a:gd name="connsiteX802" fmla="*/ 2545710 w 4940931"/>
                <a:gd name="connsiteY802" fmla="*/ 107950 h 138429"/>
                <a:gd name="connsiteX803" fmla="*/ 2538725 w 4940931"/>
                <a:gd name="connsiteY803" fmla="*/ 109855 h 138429"/>
                <a:gd name="connsiteX804" fmla="*/ 2529835 w 4940931"/>
                <a:gd name="connsiteY804" fmla="*/ 110490 h 138429"/>
                <a:gd name="connsiteX805" fmla="*/ 2520310 w 4940931"/>
                <a:gd name="connsiteY805" fmla="*/ 109220 h 138429"/>
                <a:gd name="connsiteX806" fmla="*/ 2512690 w 4940931"/>
                <a:gd name="connsiteY806" fmla="*/ 105410 h 138429"/>
                <a:gd name="connsiteX807" fmla="*/ 2506340 w 4940931"/>
                <a:gd name="connsiteY807" fmla="*/ 100330 h 138429"/>
                <a:gd name="connsiteX808" fmla="*/ 2501260 w 4940931"/>
                <a:gd name="connsiteY808" fmla="*/ 92710 h 138429"/>
                <a:gd name="connsiteX809" fmla="*/ 2497450 w 4940931"/>
                <a:gd name="connsiteY809" fmla="*/ 82550 h 138429"/>
                <a:gd name="connsiteX810" fmla="*/ 2496180 w 4940931"/>
                <a:gd name="connsiteY810" fmla="*/ 69850 h 138429"/>
                <a:gd name="connsiteX811" fmla="*/ 2498720 w 4940931"/>
                <a:gd name="connsiteY811" fmla="*/ 52070 h 138429"/>
                <a:gd name="connsiteX812" fmla="*/ 2505705 w 4940931"/>
                <a:gd name="connsiteY812" fmla="*/ 39370 h 138429"/>
                <a:gd name="connsiteX813" fmla="*/ 2516500 w 4940931"/>
                <a:gd name="connsiteY813" fmla="*/ 31750 h 138429"/>
                <a:gd name="connsiteX814" fmla="*/ 2530470 w 4940931"/>
                <a:gd name="connsiteY814" fmla="*/ 29210 h 138429"/>
                <a:gd name="connsiteX815" fmla="*/ 2298061 w 4940931"/>
                <a:gd name="connsiteY815" fmla="*/ 29210 h 138429"/>
                <a:gd name="connsiteX816" fmla="*/ 2305681 w 4940931"/>
                <a:gd name="connsiteY816" fmla="*/ 29845 h 138429"/>
                <a:gd name="connsiteX817" fmla="*/ 2311396 w 4940931"/>
                <a:gd name="connsiteY817" fmla="*/ 32385 h 138429"/>
                <a:gd name="connsiteX818" fmla="*/ 2307586 w 4940931"/>
                <a:gd name="connsiteY818" fmla="*/ 46990 h 138429"/>
                <a:gd name="connsiteX819" fmla="*/ 2306316 w 4940931"/>
                <a:gd name="connsiteY819" fmla="*/ 46990 h 138429"/>
                <a:gd name="connsiteX820" fmla="*/ 2301236 w 4940931"/>
                <a:gd name="connsiteY820" fmla="*/ 45085 h 138429"/>
                <a:gd name="connsiteX821" fmla="*/ 2294886 w 4940931"/>
                <a:gd name="connsiteY821" fmla="*/ 44450 h 138429"/>
                <a:gd name="connsiteX822" fmla="*/ 2283456 w 4940931"/>
                <a:gd name="connsiteY822" fmla="*/ 49530 h 138429"/>
                <a:gd name="connsiteX823" fmla="*/ 2279646 w 4940931"/>
                <a:gd name="connsiteY823" fmla="*/ 64770 h 138429"/>
                <a:gd name="connsiteX824" fmla="*/ 2279646 w 4940931"/>
                <a:gd name="connsiteY824" fmla="*/ 109220 h 138429"/>
                <a:gd name="connsiteX825" fmla="*/ 2264406 w 4940931"/>
                <a:gd name="connsiteY825" fmla="*/ 109220 h 138429"/>
                <a:gd name="connsiteX826" fmla="*/ 2264406 w 4940931"/>
                <a:gd name="connsiteY826" fmla="*/ 31115 h 138429"/>
                <a:gd name="connsiteX827" fmla="*/ 2279646 w 4940931"/>
                <a:gd name="connsiteY827" fmla="*/ 31115 h 138429"/>
                <a:gd name="connsiteX828" fmla="*/ 2279646 w 4940931"/>
                <a:gd name="connsiteY828" fmla="*/ 38735 h 138429"/>
                <a:gd name="connsiteX829" fmla="*/ 2282821 w 4940931"/>
                <a:gd name="connsiteY829" fmla="*/ 34925 h 138429"/>
                <a:gd name="connsiteX830" fmla="*/ 2287266 w 4940931"/>
                <a:gd name="connsiteY830" fmla="*/ 31750 h 138429"/>
                <a:gd name="connsiteX831" fmla="*/ 2292346 w 4940931"/>
                <a:gd name="connsiteY831" fmla="*/ 29845 h 138429"/>
                <a:gd name="connsiteX832" fmla="*/ 2298061 w 4940931"/>
                <a:gd name="connsiteY832" fmla="*/ 29210 h 138429"/>
                <a:gd name="connsiteX833" fmla="*/ 2216145 w 4940931"/>
                <a:gd name="connsiteY833" fmla="*/ 29210 h 138429"/>
                <a:gd name="connsiteX834" fmla="*/ 2230750 w 4940931"/>
                <a:gd name="connsiteY834" fmla="*/ 32385 h 138429"/>
                <a:gd name="connsiteX835" fmla="*/ 2240910 w 4940931"/>
                <a:gd name="connsiteY835" fmla="*/ 40640 h 138429"/>
                <a:gd name="connsiteX836" fmla="*/ 2247260 w 4940931"/>
                <a:gd name="connsiteY836" fmla="*/ 53340 h 138429"/>
                <a:gd name="connsiteX837" fmla="*/ 2249165 w 4940931"/>
                <a:gd name="connsiteY837" fmla="*/ 68580 h 138429"/>
                <a:gd name="connsiteX838" fmla="*/ 2247895 w 4940931"/>
                <a:gd name="connsiteY838" fmla="*/ 68580 h 138429"/>
                <a:gd name="connsiteX839" fmla="*/ 2247895 w 4940931"/>
                <a:gd name="connsiteY839" fmla="*/ 72390 h 138429"/>
                <a:gd name="connsiteX840" fmla="*/ 2247895 w 4940931"/>
                <a:gd name="connsiteY840" fmla="*/ 75565 h 138429"/>
                <a:gd name="connsiteX841" fmla="*/ 2196460 w 4940931"/>
                <a:gd name="connsiteY841" fmla="*/ 75565 h 138429"/>
                <a:gd name="connsiteX842" fmla="*/ 2199000 w 4940931"/>
                <a:gd name="connsiteY842" fmla="*/ 85090 h 138429"/>
                <a:gd name="connsiteX843" fmla="*/ 2203445 w 4940931"/>
                <a:gd name="connsiteY843" fmla="*/ 91440 h 138429"/>
                <a:gd name="connsiteX844" fmla="*/ 2209160 w 4940931"/>
                <a:gd name="connsiteY844" fmla="*/ 95250 h 138429"/>
                <a:gd name="connsiteX845" fmla="*/ 2216145 w 4940931"/>
                <a:gd name="connsiteY845" fmla="*/ 96520 h 138429"/>
                <a:gd name="connsiteX846" fmla="*/ 2221225 w 4940931"/>
                <a:gd name="connsiteY846" fmla="*/ 96520 h 138429"/>
                <a:gd name="connsiteX847" fmla="*/ 2225670 w 4940931"/>
                <a:gd name="connsiteY847" fmla="*/ 95250 h 138429"/>
                <a:gd name="connsiteX848" fmla="*/ 2229480 w 4940931"/>
                <a:gd name="connsiteY848" fmla="*/ 93345 h 138429"/>
                <a:gd name="connsiteX849" fmla="*/ 2233925 w 4940931"/>
                <a:gd name="connsiteY849" fmla="*/ 90805 h 138429"/>
                <a:gd name="connsiteX850" fmla="*/ 2242815 w 4940931"/>
                <a:gd name="connsiteY850" fmla="*/ 100330 h 138429"/>
                <a:gd name="connsiteX851" fmla="*/ 2237100 w 4940931"/>
                <a:gd name="connsiteY851" fmla="*/ 104775 h 138429"/>
                <a:gd name="connsiteX852" fmla="*/ 2231385 w 4940931"/>
                <a:gd name="connsiteY852" fmla="*/ 107950 h 138429"/>
                <a:gd name="connsiteX853" fmla="*/ 2224400 w 4940931"/>
                <a:gd name="connsiteY853" fmla="*/ 109855 h 138429"/>
                <a:gd name="connsiteX854" fmla="*/ 2215510 w 4940931"/>
                <a:gd name="connsiteY854" fmla="*/ 110490 h 138429"/>
                <a:gd name="connsiteX855" fmla="*/ 2205985 w 4940931"/>
                <a:gd name="connsiteY855" fmla="*/ 109220 h 138429"/>
                <a:gd name="connsiteX856" fmla="*/ 2198365 w 4940931"/>
                <a:gd name="connsiteY856" fmla="*/ 105410 h 138429"/>
                <a:gd name="connsiteX857" fmla="*/ 2192015 w 4940931"/>
                <a:gd name="connsiteY857" fmla="*/ 100330 h 138429"/>
                <a:gd name="connsiteX858" fmla="*/ 2186935 w 4940931"/>
                <a:gd name="connsiteY858" fmla="*/ 92710 h 138429"/>
                <a:gd name="connsiteX859" fmla="*/ 2183125 w 4940931"/>
                <a:gd name="connsiteY859" fmla="*/ 82550 h 138429"/>
                <a:gd name="connsiteX860" fmla="*/ 2181855 w 4940931"/>
                <a:gd name="connsiteY860" fmla="*/ 69850 h 138429"/>
                <a:gd name="connsiteX861" fmla="*/ 2184395 w 4940931"/>
                <a:gd name="connsiteY861" fmla="*/ 52070 h 138429"/>
                <a:gd name="connsiteX862" fmla="*/ 2191380 w 4940931"/>
                <a:gd name="connsiteY862" fmla="*/ 39370 h 138429"/>
                <a:gd name="connsiteX863" fmla="*/ 2202175 w 4940931"/>
                <a:gd name="connsiteY863" fmla="*/ 31750 h 138429"/>
                <a:gd name="connsiteX864" fmla="*/ 2216145 w 4940931"/>
                <a:gd name="connsiteY864" fmla="*/ 29210 h 138429"/>
                <a:gd name="connsiteX865" fmla="*/ 2029456 w 4940931"/>
                <a:gd name="connsiteY865" fmla="*/ 29210 h 138429"/>
                <a:gd name="connsiteX866" fmla="*/ 2044061 w 4940931"/>
                <a:gd name="connsiteY866" fmla="*/ 32385 h 138429"/>
                <a:gd name="connsiteX867" fmla="*/ 2054221 w 4940931"/>
                <a:gd name="connsiteY867" fmla="*/ 40640 h 138429"/>
                <a:gd name="connsiteX868" fmla="*/ 2060571 w 4940931"/>
                <a:gd name="connsiteY868" fmla="*/ 53340 h 138429"/>
                <a:gd name="connsiteX869" fmla="*/ 2062476 w 4940931"/>
                <a:gd name="connsiteY869" fmla="*/ 68580 h 138429"/>
                <a:gd name="connsiteX870" fmla="*/ 2061206 w 4940931"/>
                <a:gd name="connsiteY870" fmla="*/ 68580 h 138429"/>
                <a:gd name="connsiteX871" fmla="*/ 2061206 w 4940931"/>
                <a:gd name="connsiteY871" fmla="*/ 72390 h 138429"/>
                <a:gd name="connsiteX872" fmla="*/ 2061206 w 4940931"/>
                <a:gd name="connsiteY872" fmla="*/ 75565 h 138429"/>
                <a:gd name="connsiteX873" fmla="*/ 2009771 w 4940931"/>
                <a:gd name="connsiteY873" fmla="*/ 75565 h 138429"/>
                <a:gd name="connsiteX874" fmla="*/ 2012311 w 4940931"/>
                <a:gd name="connsiteY874" fmla="*/ 85090 h 138429"/>
                <a:gd name="connsiteX875" fmla="*/ 2016756 w 4940931"/>
                <a:gd name="connsiteY875" fmla="*/ 91440 h 138429"/>
                <a:gd name="connsiteX876" fmla="*/ 2022471 w 4940931"/>
                <a:gd name="connsiteY876" fmla="*/ 95250 h 138429"/>
                <a:gd name="connsiteX877" fmla="*/ 2029456 w 4940931"/>
                <a:gd name="connsiteY877" fmla="*/ 96520 h 138429"/>
                <a:gd name="connsiteX878" fmla="*/ 2034536 w 4940931"/>
                <a:gd name="connsiteY878" fmla="*/ 96520 h 138429"/>
                <a:gd name="connsiteX879" fmla="*/ 2038981 w 4940931"/>
                <a:gd name="connsiteY879" fmla="*/ 95250 h 138429"/>
                <a:gd name="connsiteX880" fmla="*/ 2042791 w 4940931"/>
                <a:gd name="connsiteY880" fmla="*/ 93345 h 138429"/>
                <a:gd name="connsiteX881" fmla="*/ 2047236 w 4940931"/>
                <a:gd name="connsiteY881" fmla="*/ 90805 h 138429"/>
                <a:gd name="connsiteX882" fmla="*/ 2056126 w 4940931"/>
                <a:gd name="connsiteY882" fmla="*/ 100330 h 138429"/>
                <a:gd name="connsiteX883" fmla="*/ 2050411 w 4940931"/>
                <a:gd name="connsiteY883" fmla="*/ 104775 h 138429"/>
                <a:gd name="connsiteX884" fmla="*/ 2044696 w 4940931"/>
                <a:gd name="connsiteY884" fmla="*/ 107950 h 138429"/>
                <a:gd name="connsiteX885" fmla="*/ 2037711 w 4940931"/>
                <a:gd name="connsiteY885" fmla="*/ 109855 h 138429"/>
                <a:gd name="connsiteX886" fmla="*/ 2028821 w 4940931"/>
                <a:gd name="connsiteY886" fmla="*/ 110490 h 138429"/>
                <a:gd name="connsiteX887" fmla="*/ 2019296 w 4940931"/>
                <a:gd name="connsiteY887" fmla="*/ 109220 h 138429"/>
                <a:gd name="connsiteX888" fmla="*/ 2011676 w 4940931"/>
                <a:gd name="connsiteY888" fmla="*/ 105410 h 138429"/>
                <a:gd name="connsiteX889" fmla="*/ 2005326 w 4940931"/>
                <a:gd name="connsiteY889" fmla="*/ 100330 h 138429"/>
                <a:gd name="connsiteX890" fmla="*/ 2000246 w 4940931"/>
                <a:gd name="connsiteY890" fmla="*/ 92710 h 138429"/>
                <a:gd name="connsiteX891" fmla="*/ 1996436 w 4940931"/>
                <a:gd name="connsiteY891" fmla="*/ 82550 h 138429"/>
                <a:gd name="connsiteX892" fmla="*/ 1995166 w 4940931"/>
                <a:gd name="connsiteY892" fmla="*/ 69850 h 138429"/>
                <a:gd name="connsiteX893" fmla="*/ 1997706 w 4940931"/>
                <a:gd name="connsiteY893" fmla="*/ 52070 h 138429"/>
                <a:gd name="connsiteX894" fmla="*/ 2004691 w 4940931"/>
                <a:gd name="connsiteY894" fmla="*/ 39370 h 138429"/>
                <a:gd name="connsiteX895" fmla="*/ 2015486 w 4940931"/>
                <a:gd name="connsiteY895" fmla="*/ 31750 h 138429"/>
                <a:gd name="connsiteX896" fmla="*/ 2029456 w 4940931"/>
                <a:gd name="connsiteY896" fmla="*/ 29210 h 138429"/>
                <a:gd name="connsiteX897" fmla="*/ 1831336 w 4940931"/>
                <a:gd name="connsiteY897" fmla="*/ 29210 h 138429"/>
                <a:gd name="connsiteX898" fmla="*/ 1845941 w 4940931"/>
                <a:gd name="connsiteY898" fmla="*/ 32385 h 138429"/>
                <a:gd name="connsiteX899" fmla="*/ 1856101 w 4940931"/>
                <a:gd name="connsiteY899" fmla="*/ 40640 h 138429"/>
                <a:gd name="connsiteX900" fmla="*/ 1862451 w 4940931"/>
                <a:gd name="connsiteY900" fmla="*/ 53340 h 138429"/>
                <a:gd name="connsiteX901" fmla="*/ 1864356 w 4940931"/>
                <a:gd name="connsiteY901" fmla="*/ 68580 h 138429"/>
                <a:gd name="connsiteX902" fmla="*/ 1863086 w 4940931"/>
                <a:gd name="connsiteY902" fmla="*/ 68580 h 138429"/>
                <a:gd name="connsiteX903" fmla="*/ 1863086 w 4940931"/>
                <a:gd name="connsiteY903" fmla="*/ 72390 h 138429"/>
                <a:gd name="connsiteX904" fmla="*/ 1863086 w 4940931"/>
                <a:gd name="connsiteY904" fmla="*/ 75565 h 138429"/>
                <a:gd name="connsiteX905" fmla="*/ 1811651 w 4940931"/>
                <a:gd name="connsiteY905" fmla="*/ 75565 h 138429"/>
                <a:gd name="connsiteX906" fmla="*/ 1814191 w 4940931"/>
                <a:gd name="connsiteY906" fmla="*/ 85090 h 138429"/>
                <a:gd name="connsiteX907" fmla="*/ 1818636 w 4940931"/>
                <a:gd name="connsiteY907" fmla="*/ 91440 h 138429"/>
                <a:gd name="connsiteX908" fmla="*/ 1824351 w 4940931"/>
                <a:gd name="connsiteY908" fmla="*/ 95250 h 138429"/>
                <a:gd name="connsiteX909" fmla="*/ 1831336 w 4940931"/>
                <a:gd name="connsiteY909" fmla="*/ 96520 h 138429"/>
                <a:gd name="connsiteX910" fmla="*/ 1836416 w 4940931"/>
                <a:gd name="connsiteY910" fmla="*/ 96520 h 138429"/>
                <a:gd name="connsiteX911" fmla="*/ 1840861 w 4940931"/>
                <a:gd name="connsiteY911" fmla="*/ 95250 h 138429"/>
                <a:gd name="connsiteX912" fmla="*/ 1844671 w 4940931"/>
                <a:gd name="connsiteY912" fmla="*/ 93345 h 138429"/>
                <a:gd name="connsiteX913" fmla="*/ 1849116 w 4940931"/>
                <a:gd name="connsiteY913" fmla="*/ 90805 h 138429"/>
                <a:gd name="connsiteX914" fmla="*/ 1858006 w 4940931"/>
                <a:gd name="connsiteY914" fmla="*/ 100330 h 138429"/>
                <a:gd name="connsiteX915" fmla="*/ 1852291 w 4940931"/>
                <a:gd name="connsiteY915" fmla="*/ 104775 h 138429"/>
                <a:gd name="connsiteX916" fmla="*/ 1846576 w 4940931"/>
                <a:gd name="connsiteY916" fmla="*/ 107950 h 138429"/>
                <a:gd name="connsiteX917" fmla="*/ 1839591 w 4940931"/>
                <a:gd name="connsiteY917" fmla="*/ 109855 h 138429"/>
                <a:gd name="connsiteX918" fmla="*/ 1830701 w 4940931"/>
                <a:gd name="connsiteY918" fmla="*/ 110490 h 138429"/>
                <a:gd name="connsiteX919" fmla="*/ 1821176 w 4940931"/>
                <a:gd name="connsiteY919" fmla="*/ 109220 h 138429"/>
                <a:gd name="connsiteX920" fmla="*/ 1813556 w 4940931"/>
                <a:gd name="connsiteY920" fmla="*/ 105410 h 138429"/>
                <a:gd name="connsiteX921" fmla="*/ 1807206 w 4940931"/>
                <a:gd name="connsiteY921" fmla="*/ 100330 h 138429"/>
                <a:gd name="connsiteX922" fmla="*/ 1802126 w 4940931"/>
                <a:gd name="connsiteY922" fmla="*/ 92710 h 138429"/>
                <a:gd name="connsiteX923" fmla="*/ 1798316 w 4940931"/>
                <a:gd name="connsiteY923" fmla="*/ 82550 h 138429"/>
                <a:gd name="connsiteX924" fmla="*/ 1797046 w 4940931"/>
                <a:gd name="connsiteY924" fmla="*/ 69850 h 138429"/>
                <a:gd name="connsiteX925" fmla="*/ 1799586 w 4940931"/>
                <a:gd name="connsiteY925" fmla="*/ 52070 h 138429"/>
                <a:gd name="connsiteX926" fmla="*/ 1806571 w 4940931"/>
                <a:gd name="connsiteY926" fmla="*/ 39370 h 138429"/>
                <a:gd name="connsiteX927" fmla="*/ 1817366 w 4940931"/>
                <a:gd name="connsiteY927" fmla="*/ 31750 h 138429"/>
                <a:gd name="connsiteX928" fmla="*/ 1831336 w 4940931"/>
                <a:gd name="connsiteY928" fmla="*/ 29210 h 138429"/>
                <a:gd name="connsiteX929" fmla="*/ 1501140 w 4940931"/>
                <a:gd name="connsiteY929" fmla="*/ 29210 h 138429"/>
                <a:gd name="connsiteX930" fmla="*/ 1506856 w 4940931"/>
                <a:gd name="connsiteY930" fmla="*/ 29210 h 138429"/>
                <a:gd name="connsiteX931" fmla="*/ 1518920 w 4940931"/>
                <a:gd name="connsiteY931" fmla="*/ 31750 h 138429"/>
                <a:gd name="connsiteX932" fmla="*/ 1527811 w 4940931"/>
                <a:gd name="connsiteY932" fmla="*/ 38100 h 138429"/>
                <a:gd name="connsiteX933" fmla="*/ 1532891 w 4940931"/>
                <a:gd name="connsiteY933" fmla="*/ 48895 h 138429"/>
                <a:gd name="connsiteX934" fmla="*/ 1534796 w 4940931"/>
                <a:gd name="connsiteY934" fmla="*/ 64135 h 138429"/>
                <a:gd name="connsiteX935" fmla="*/ 1534796 w 4940931"/>
                <a:gd name="connsiteY935" fmla="*/ 108585 h 138429"/>
                <a:gd name="connsiteX936" fmla="*/ 1519556 w 4940931"/>
                <a:gd name="connsiteY936" fmla="*/ 108585 h 138429"/>
                <a:gd name="connsiteX937" fmla="*/ 1518920 w 4940931"/>
                <a:gd name="connsiteY937" fmla="*/ 108585 h 138429"/>
                <a:gd name="connsiteX938" fmla="*/ 1518920 w 4940931"/>
                <a:gd name="connsiteY938" fmla="*/ 64770 h 138429"/>
                <a:gd name="connsiteX939" fmla="*/ 1515111 w 4940931"/>
                <a:gd name="connsiteY939" fmla="*/ 48895 h 138429"/>
                <a:gd name="connsiteX940" fmla="*/ 1503046 w 4940931"/>
                <a:gd name="connsiteY940" fmla="*/ 43180 h 138429"/>
                <a:gd name="connsiteX941" fmla="*/ 1496061 w 4940931"/>
                <a:gd name="connsiteY941" fmla="*/ 44450 h 138429"/>
                <a:gd name="connsiteX942" fmla="*/ 1490981 w 4940931"/>
                <a:gd name="connsiteY942" fmla="*/ 48260 h 138429"/>
                <a:gd name="connsiteX943" fmla="*/ 1487806 w 4940931"/>
                <a:gd name="connsiteY943" fmla="*/ 54610 h 138429"/>
                <a:gd name="connsiteX944" fmla="*/ 1487170 w 4940931"/>
                <a:gd name="connsiteY944" fmla="*/ 62865 h 138429"/>
                <a:gd name="connsiteX945" fmla="*/ 1487170 w 4940931"/>
                <a:gd name="connsiteY945" fmla="*/ 108585 h 138429"/>
                <a:gd name="connsiteX946" fmla="*/ 1471931 w 4940931"/>
                <a:gd name="connsiteY946" fmla="*/ 108585 h 138429"/>
                <a:gd name="connsiteX947" fmla="*/ 1471931 w 4940931"/>
                <a:gd name="connsiteY947" fmla="*/ 30480 h 138429"/>
                <a:gd name="connsiteX948" fmla="*/ 1487170 w 4940931"/>
                <a:gd name="connsiteY948" fmla="*/ 30480 h 138429"/>
                <a:gd name="connsiteX949" fmla="*/ 1487170 w 4940931"/>
                <a:gd name="connsiteY949" fmla="*/ 38100 h 138429"/>
                <a:gd name="connsiteX950" fmla="*/ 1490981 w 4940931"/>
                <a:gd name="connsiteY950" fmla="*/ 34290 h 138429"/>
                <a:gd name="connsiteX951" fmla="*/ 1495426 w 4940931"/>
                <a:gd name="connsiteY951" fmla="*/ 31115 h 138429"/>
                <a:gd name="connsiteX952" fmla="*/ 1501140 w 4940931"/>
                <a:gd name="connsiteY952" fmla="*/ 29210 h 138429"/>
                <a:gd name="connsiteX953" fmla="*/ 1250316 w 4940931"/>
                <a:gd name="connsiteY953" fmla="*/ 29210 h 138429"/>
                <a:gd name="connsiteX954" fmla="*/ 1264286 w 4940931"/>
                <a:gd name="connsiteY954" fmla="*/ 31750 h 138429"/>
                <a:gd name="connsiteX955" fmla="*/ 1276350 w 4940931"/>
                <a:gd name="connsiteY955" fmla="*/ 38100 h 138429"/>
                <a:gd name="connsiteX956" fmla="*/ 1278256 w 4940931"/>
                <a:gd name="connsiteY956" fmla="*/ 38100 h 138429"/>
                <a:gd name="connsiteX957" fmla="*/ 1271271 w 4940931"/>
                <a:gd name="connsiteY957" fmla="*/ 50165 h 138429"/>
                <a:gd name="connsiteX958" fmla="*/ 1261746 w 4940931"/>
                <a:gd name="connsiteY958" fmla="*/ 45085 h 138429"/>
                <a:gd name="connsiteX959" fmla="*/ 1250951 w 4940931"/>
                <a:gd name="connsiteY959" fmla="*/ 43180 h 138429"/>
                <a:gd name="connsiteX960" fmla="*/ 1242696 w 4940931"/>
                <a:gd name="connsiteY960" fmla="*/ 45085 h 138429"/>
                <a:gd name="connsiteX961" fmla="*/ 1240156 w 4940931"/>
                <a:gd name="connsiteY961" fmla="*/ 50165 h 138429"/>
                <a:gd name="connsiteX962" fmla="*/ 1240156 w 4940931"/>
                <a:gd name="connsiteY962" fmla="*/ 52705 h 138429"/>
                <a:gd name="connsiteX963" fmla="*/ 1242061 w 4940931"/>
                <a:gd name="connsiteY963" fmla="*/ 55245 h 138429"/>
                <a:gd name="connsiteX964" fmla="*/ 1246506 w 4940931"/>
                <a:gd name="connsiteY964" fmla="*/ 57785 h 138429"/>
                <a:gd name="connsiteX965" fmla="*/ 1253491 w 4940931"/>
                <a:gd name="connsiteY965" fmla="*/ 60960 h 138429"/>
                <a:gd name="connsiteX966" fmla="*/ 1264921 w 4940931"/>
                <a:gd name="connsiteY966" fmla="*/ 66040 h 138429"/>
                <a:gd name="connsiteX967" fmla="*/ 1273176 w 4940931"/>
                <a:gd name="connsiteY967" fmla="*/ 71120 h 138429"/>
                <a:gd name="connsiteX968" fmla="*/ 1278256 w 4940931"/>
                <a:gd name="connsiteY968" fmla="*/ 78105 h 138429"/>
                <a:gd name="connsiteX969" fmla="*/ 1280161 w 4940931"/>
                <a:gd name="connsiteY969" fmla="*/ 87630 h 138429"/>
                <a:gd name="connsiteX970" fmla="*/ 1277621 w 4940931"/>
                <a:gd name="connsiteY970" fmla="*/ 98425 h 138429"/>
                <a:gd name="connsiteX971" fmla="*/ 1271271 w 4940931"/>
                <a:gd name="connsiteY971" fmla="*/ 105410 h 138429"/>
                <a:gd name="connsiteX972" fmla="*/ 1261746 w 4940931"/>
                <a:gd name="connsiteY972" fmla="*/ 109220 h 138429"/>
                <a:gd name="connsiteX973" fmla="*/ 1250951 w 4940931"/>
                <a:gd name="connsiteY973" fmla="*/ 110490 h 138429"/>
                <a:gd name="connsiteX974" fmla="*/ 1235711 w 4940931"/>
                <a:gd name="connsiteY974" fmla="*/ 107950 h 138429"/>
                <a:gd name="connsiteX975" fmla="*/ 1221106 w 4940931"/>
                <a:gd name="connsiteY975" fmla="*/ 100965 h 138429"/>
                <a:gd name="connsiteX976" fmla="*/ 1228091 w 4940931"/>
                <a:gd name="connsiteY976" fmla="*/ 89535 h 138429"/>
                <a:gd name="connsiteX977" fmla="*/ 1239521 w 4940931"/>
                <a:gd name="connsiteY977" fmla="*/ 95250 h 138429"/>
                <a:gd name="connsiteX978" fmla="*/ 1250951 w 4940931"/>
                <a:gd name="connsiteY978" fmla="*/ 97155 h 138429"/>
                <a:gd name="connsiteX979" fmla="*/ 1261746 w 4940931"/>
                <a:gd name="connsiteY979" fmla="*/ 94615 h 138429"/>
                <a:gd name="connsiteX980" fmla="*/ 1264921 w 4940931"/>
                <a:gd name="connsiteY980" fmla="*/ 88265 h 138429"/>
                <a:gd name="connsiteX981" fmla="*/ 1263650 w 4940931"/>
                <a:gd name="connsiteY981" fmla="*/ 84455 h 138429"/>
                <a:gd name="connsiteX982" fmla="*/ 1259841 w 4940931"/>
                <a:gd name="connsiteY982" fmla="*/ 81280 h 138429"/>
                <a:gd name="connsiteX983" fmla="*/ 1254125 w 4940931"/>
                <a:gd name="connsiteY983" fmla="*/ 78105 h 138429"/>
                <a:gd name="connsiteX984" fmla="*/ 1246506 w 4940931"/>
                <a:gd name="connsiteY984" fmla="*/ 74930 h 138429"/>
                <a:gd name="connsiteX985" fmla="*/ 1235711 w 4940931"/>
                <a:gd name="connsiteY985" fmla="*/ 69850 h 138429"/>
                <a:gd name="connsiteX986" fmla="*/ 1228726 w 4940931"/>
                <a:gd name="connsiteY986" fmla="*/ 64770 h 138429"/>
                <a:gd name="connsiteX987" fmla="*/ 1224916 w 4940931"/>
                <a:gd name="connsiteY987" fmla="*/ 58420 h 138429"/>
                <a:gd name="connsiteX988" fmla="*/ 1223646 w 4940931"/>
                <a:gd name="connsiteY988" fmla="*/ 50165 h 138429"/>
                <a:gd name="connsiteX989" fmla="*/ 1225551 w 4940931"/>
                <a:gd name="connsiteY989" fmla="*/ 40640 h 138429"/>
                <a:gd name="connsiteX990" fmla="*/ 1231266 w 4940931"/>
                <a:gd name="connsiteY990" fmla="*/ 34290 h 138429"/>
                <a:gd name="connsiteX991" fmla="*/ 1239521 w 4940931"/>
                <a:gd name="connsiteY991" fmla="*/ 30480 h 138429"/>
                <a:gd name="connsiteX992" fmla="*/ 1250316 w 4940931"/>
                <a:gd name="connsiteY992" fmla="*/ 29210 h 138429"/>
                <a:gd name="connsiteX993" fmla="*/ 1180466 w 4940931"/>
                <a:gd name="connsiteY993" fmla="*/ 29210 h 138429"/>
                <a:gd name="connsiteX994" fmla="*/ 1195071 w 4940931"/>
                <a:gd name="connsiteY994" fmla="*/ 32385 h 138429"/>
                <a:gd name="connsiteX995" fmla="*/ 1205231 w 4940931"/>
                <a:gd name="connsiteY995" fmla="*/ 40640 h 138429"/>
                <a:gd name="connsiteX996" fmla="*/ 1211581 w 4940931"/>
                <a:gd name="connsiteY996" fmla="*/ 53340 h 138429"/>
                <a:gd name="connsiteX997" fmla="*/ 1213486 w 4940931"/>
                <a:gd name="connsiteY997" fmla="*/ 68580 h 138429"/>
                <a:gd name="connsiteX998" fmla="*/ 1212216 w 4940931"/>
                <a:gd name="connsiteY998" fmla="*/ 68580 h 138429"/>
                <a:gd name="connsiteX999" fmla="*/ 1212216 w 4940931"/>
                <a:gd name="connsiteY999" fmla="*/ 72390 h 138429"/>
                <a:gd name="connsiteX1000" fmla="*/ 1212216 w 4940931"/>
                <a:gd name="connsiteY1000" fmla="*/ 75565 h 138429"/>
                <a:gd name="connsiteX1001" fmla="*/ 1160781 w 4940931"/>
                <a:gd name="connsiteY1001" fmla="*/ 75565 h 138429"/>
                <a:gd name="connsiteX1002" fmla="*/ 1163321 w 4940931"/>
                <a:gd name="connsiteY1002" fmla="*/ 85090 h 138429"/>
                <a:gd name="connsiteX1003" fmla="*/ 1167766 w 4940931"/>
                <a:gd name="connsiteY1003" fmla="*/ 91440 h 138429"/>
                <a:gd name="connsiteX1004" fmla="*/ 1173481 w 4940931"/>
                <a:gd name="connsiteY1004" fmla="*/ 95250 h 138429"/>
                <a:gd name="connsiteX1005" fmla="*/ 1180466 w 4940931"/>
                <a:gd name="connsiteY1005" fmla="*/ 96520 h 138429"/>
                <a:gd name="connsiteX1006" fmla="*/ 1185546 w 4940931"/>
                <a:gd name="connsiteY1006" fmla="*/ 96520 h 138429"/>
                <a:gd name="connsiteX1007" fmla="*/ 1189991 w 4940931"/>
                <a:gd name="connsiteY1007" fmla="*/ 95250 h 138429"/>
                <a:gd name="connsiteX1008" fmla="*/ 1193801 w 4940931"/>
                <a:gd name="connsiteY1008" fmla="*/ 93345 h 138429"/>
                <a:gd name="connsiteX1009" fmla="*/ 1198246 w 4940931"/>
                <a:gd name="connsiteY1009" fmla="*/ 90805 h 138429"/>
                <a:gd name="connsiteX1010" fmla="*/ 1207136 w 4940931"/>
                <a:gd name="connsiteY1010" fmla="*/ 100330 h 138429"/>
                <a:gd name="connsiteX1011" fmla="*/ 1201421 w 4940931"/>
                <a:gd name="connsiteY1011" fmla="*/ 104775 h 138429"/>
                <a:gd name="connsiteX1012" fmla="*/ 1195706 w 4940931"/>
                <a:gd name="connsiteY1012" fmla="*/ 107950 h 138429"/>
                <a:gd name="connsiteX1013" fmla="*/ 1188721 w 4940931"/>
                <a:gd name="connsiteY1013" fmla="*/ 109855 h 138429"/>
                <a:gd name="connsiteX1014" fmla="*/ 1179831 w 4940931"/>
                <a:gd name="connsiteY1014" fmla="*/ 110490 h 138429"/>
                <a:gd name="connsiteX1015" fmla="*/ 1170306 w 4940931"/>
                <a:gd name="connsiteY1015" fmla="*/ 109220 h 138429"/>
                <a:gd name="connsiteX1016" fmla="*/ 1162686 w 4940931"/>
                <a:gd name="connsiteY1016" fmla="*/ 105410 h 138429"/>
                <a:gd name="connsiteX1017" fmla="*/ 1156336 w 4940931"/>
                <a:gd name="connsiteY1017" fmla="*/ 100330 h 138429"/>
                <a:gd name="connsiteX1018" fmla="*/ 1151256 w 4940931"/>
                <a:gd name="connsiteY1018" fmla="*/ 92710 h 138429"/>
                <a:gd name="connsiteX1019" fmla="*/ 1147446 w 4940931"/>
                <a:gd name="connsiteY1019" fmla="*/ 82550 h 138429"/>
                <a:gd name="connsiteX1020" fmla="*/ 1146176 w 4940931"/>
                <a:gd name="connsiteY1020" fmla="*/ 69850 h 138429"/>
                <a:gd name="connsiteX1021" fmla="*/ 1148716 w 4940931"/>
                <a:gd name="connsiteY1021" fmla="*/ 52070 h 138429"/>
                <a:gd name="connsiteX1022" fmla="*/ 1155701 w 4940931"/>
                <a:gd name="connsiteY1022" fmla="*/ 39370 h 138429"/>
                <a:gd name="connsiteX1023" fmla="*/ 1166496 w 4940931"/>
                <a:gd name="connsiteY1023" fmla="*/ 31750 h 138429"/>
                <a:gd name="connsiteX1024" fmla="*/ 1180466 w 4940931"/>
                <a:gd name="connsiteY1024" fmla="*/ 29210 h 138429"/>
                <a:gd name="connsiteX1025" fmla="*/ 901065 w 4940931"/>
                <a:gd name="connsiteY1025" fmla="*/ 29210 h 138429"/>
                <a:gd name="connsiteX1026" fmla="*/ 915670 w 4940931"/>
                <a:gd name="connsiteY1026" fmla="*/ 32385 h 138429"/>
                <a:gd name="connsiteX1027" fmla="*/ 925830 w 4940931"/>
                <a:gd name="connsiteY1027" fmla="*/ 40640 h 138429"/>
                <a:gd name="connsiteX1028" fmla="*/ 932180 w 4940931"/>
                <a:gd name="connsiteY1028" fmla="*/ 53340 h 138429"/>
                <a:gd name="connsiteX1029" fmla="*/ 934085 w 4940931"/>
                <a:gd name="connsiteY1029" fmla="*/ 68580 h 138429"/>
                <a:gd name="connsiteX1030" fmla="*/ 932815 w 4940931"/>
                <a:gd name="connsiteY1030" fmla="*/ 68580 h 138429"/>
                <a:gd name="connsiteX1031" fmla="*/ 932815 w 4940931"/>
                <a:gd name="connsiteY1031" fmla="*/ 72390 h 138429"/>
                <a:gd name="connsiteX1032" fmla="*/ 932815 w 4940931"/>
                <a:gd name="connsiteY1032" fmla="*/ 75565 h 138429"/>
                <a:gd name="connsiteX1033" fmla="*/ 881380 w 4940931"/>
                <a:gd name="connsiteY1033" fmla="*/ 75565 h 138429"/>
                <a:gd name="connsiteX1034" fmla="*/ 883920 w 4940931"/>
                <a:gd name="connsiteY1034" fmla="*/ 85090 h 138429"/>
                <a:gd name="connsiteX1035" fmla="*/ 888365 w 4940931"/>
                <a:gd name="connsiteY1035" fmla="*/ 91440 h 138429"/>
                <a:gd name="connsiteX1036" fmla="*/ 894080 w 4940931"/>
                <a:gd name="connsiteY1036" fmla="*/ 95250 h 138429"/>
                <a:gd name="connsiteX1037" fmla="*/ 901065 w 4940931"/>
                <a:gd name="connsiteY1037" fmla="*/ 96520 h 138429"/>
                <a:gd name="connsiteX1038" fmla="*/ 906145 w 4940931"/>
                <a:gd name="connsiteY1038" fmla="*/ 96520 h 138429"/>
                <a:gd name="connsiteX1039" fmla="*/ 910590 w 4940931"/>
                <a:gd name="connsiteY1039" fmla="*/ 95250 h 138429"/>
                <a:gd name="connsiteX1040" fmla="*/ 914400 w 4940931"/>
                <a:gd name="connsiteY1040" fmla="*/ 93345 h 138429"/>
                <a:gd name="connsiteX1041" fmla="*/ 918845 w 4940931"/>
                <a:gd name="connsiteY1041" fmla="*/ 90805 h 138429"/>
                <a:gd name="connsiteX1042" fmla="*/ 927735 w 4940931"/>
                <a:gd name="connsiteY1042" fmla="*/ 100330 h 138429"/>
                <a:gd name="connsiteX1043" fmla="*/ 922020 w 4940931"/>
                <a:gd name="connsiteY1043" fmla="*/ 104775 h 138429"/>
                <a:gd name="connsiteX1044" fmla="*/ 916305 w 4940931"/>
                <a:gd name="connsiteY1044" fmla="*/ 107950 h 138429"/>
                <a:gd name="connsiteX1045" fmla="*/ 909320 w 4940931"/>
                <a:gd name="connsiteY1045" fmla="*/ 109855 h 138429"/>
                <a:gd name="connsiteX1046" fmla="*/ 900430 w 4940931"/>
                <a:gd name="connsiteY1046" fmla="*/ 110490 h 138429"/>
                <a:gd name="connsiteX1047" fmla="*/ 890905 w 4940931"/>
                <a:gd name="connsiteY1047" fmla="*/ 109220 h 138429"/>
                <a:gd name="connsiteX1048" fmla="*/ 883285 w 4940931"/>
                <a:gd name="connsiteY1048" fmla="*/ 105410 h 138429"/>
                <a:gd name="connsiteX1049" fmla="*/ 876935 w 4940931"/>
                <a:gd name="connsiteY1049" fmla="*/ 100330 h 138429"/>
                <a:gd name="connsiteX1050" fmla="*/ 871855 w 4940931"/>
                <a:gd name="connsiteY1050" fmla="*/ 92710 h 138429"/>
                <a:gd name="connsiteX1051" fmla="*/ 868045 w 4940931"/>
                <a:gd name="connsiteY1051" fmla="*/ 82550 h 138429"/>
                <a:gd name="connsiteX1052" fmla="*/ 866775 w 4940931"/>
                <a:gd name="connsiteY1052" fmla="*/ 69850 h 138429"/>
                <a:gd name="connsiteX1053" fmla="*/ 869315 w 4940931"/>
                <a:gd name="connsiteY1053" fmla="*/ 52070 h 138429"/>
                <a:gd name="connsiteX1054" fmla="*/ 876300 w 4940931"/>
                <a:gd name="connsiteY1054" fmla="*/ 39370 h 138429"/>
                <a:gd name="connsiteX1055" fmla="*/ 887095 w 4940931"/>
                <a:gd name="connsiteY1055" fmla="*/ 31750 h 138429"/>
                <a:gd name="connsiteX1056" fmla="*/ 901065 w 4940931"/>
                <a:gd name="connsiteY1056" fmla="*/ 29210 h 138429"/>
                <a:gd name="connsiteX1057" fmla="*/ 668656 w 4940931"/>
                <a:gd name="connsiteY1057" fmla="*/ 29210 h 138429"/>
                <a:gd name="connsiteX1058" fmla="*/ 676275 w 4940931"/>
                <a:gd name="connsiteY1058" fmla="*/ 29845 h 138429"/>
                <a:gd name="connsiteX1059" fmla="*/ 681991 w 4940931"/>
                <a:gd name="connsiteY1059" fmla="*/ 32385 h 138429"/>
                <a:gd name="connsiteX1060" fmla="*/ 678181 w 4940931"/>
                <a:gd name="connsiteY1060" fmla="*/ 46990 h 138429"/>
                <a:gd name="connsiteX1061" fmla="*/ 676910 w 4940931"/>
                <a:gd name="connsiteY1061" fmla="*/ 46990 h 138429"/>
                <a:gd name="connsiteX1062" fmla="*/ 671830 w 4940931"/>
                <a:gd name="connsiteY1062" fmla="*/ 45085 h 138429"/>
                <a:gd name="connsiteX1063" fmla="*/ 665480 w 4940931"/>
                <a:gd name="connsiteY1063" fmla="*/ 44450 h 138429"/>
                <a:gd name="connsiteX1064" fmla="*/ 654050 w 4940931"/>
                <a:gd name="connsiteY1064" fmla="*/ 49530 h 138429"/>
                <a:gd name="connsiteX1065" fmla="*/ 650240 w 4940931"/>
                <a:gd name="connsiteY1065" fmla="*/ 64770 h 138429"/>
                <a:gd name="connsiteX1066" fmla="*/ 650240 w 4940931"/>
                <a:gd name="connsiteY1066" fmla="*/ 109220 h 138429"/>
                <a:gd name="connsiteX1067" fmla="*/ 635000 w 4940931"/>
                <a:gd name="connsiteY1067" fmla="*/ 109220 h 138429"/>
                <a:gd name="connsiteX1068" fmla="*/ 635000 w 4940931"/>
                <a:gd name="connsiteY1068" fmla="*/ 31115 h 138429"/>
                <a:gd name="connsiteX1069" fmla="*/ 650240 w 4940931"/>
                <a:gd name="connsiteY1069" fmla="*/ 31115 h 138429"/>
                <a:gd name="connsiteX1070" fmla="*/ 650240 w 4940931"/>
                <a:gd name="connsiteY1070" fmla="*/ 38735 h 138429"/>
                <a:gd name="connsiteX1071" fmla="*/ 653416 w 4940931"/>
                <a:gd name="connsiteY1071" fmla="*/ 34925 h 138429"/>
                <a:gd name="connsiteX1072" fmla="*/ 657861 w 4940931"/>
                <a:gd name="connsiteY1072" fmla="*/ 31750 h 138429"/>
                <a:gd name="connsiteX1073" fmla="*/ 662940 w 4940931"/>
                <a:gd name="connsiteY1073" fmla="*/ 29845 h 138429"/>
                <a:gd name="connsiteX1074" fmla="*/ 668656 w 4940931"/>
                <a:gd name="connsiteY1074" fmla="*/ 29210 h 138429"/>
                <a:gd name="connsiteX1075" fmla="*/ 586739 w 4940931"/>
                <a:gd name="connsiteY1075" fmla="*/ 29210 h 138429"/>
                <a:gd name="connsiteX1076" fmla="*/ 601344 w 4940931"/>
                <a:gd name="connsiteY1076" fmla="*/ 32385 h 138429"/>
                <a:gd name="connsiteX1077" fmla="*/ 611504 w 4940931"/>
                <a:gd name="connsiteY1077" fmla="*/ 40640 h 138429"/>
                <a:gd name="connsiteX1078" fmla="*/ 617854 w 4940931"/>
                <a:gd name="connsiteY1078" fmla="*/ 53340 h 138429"/>
                <a:gd name="connsiteX1079" fmla="*/ 619759 w 4940931"/>
                <a:gd name="connsiteY1079" fmla="*/ 68580 h 138429"/>
                <a:gd name="connsiteX1080" fmla="*/ 618489 w 4940931"/>
                <a:gd name="connsiteY1080" fmla="*/ 68580 h 138429"/>
                <a:gd name="connsiteX1081" fmla="*/ 618489 w 4940931"/>
                <a:gd name="connsiteY1081" fmla="*/ 72390 h 138429"/>
                <a:gd name="connsiteX1082" fmla="*/ 618489 w 4940931"/>
                <a:gd name="connsiteY1082" fmla="*/ 75565 h 138429"/>
                <a:gd name="connsiteX1083" fmla="*/ 567054 w 4940931"/>
                <a:gd name="connsiteY1083" fmla="*/ 75565 h 138429"/>
                <a:gd name="connsiteX1084" fmla="*/ 569594 w 4940931"/>
                <a:gd name="connsiteY1084" fmla="*/ 85090 h 138429"/>
                <a:gd name="connsiteX1085" fmla="*/ 574039 w 4940931"/>
                <a:gd name="connsiteY1085" fmla="*/ 91440 h 138429"/>
                <a:gd name="connsiteX1086" fmla="*/ 579754 w 4940931"/>
                <a:gd name="connsiteY1086" fmla="*/ 95250 h 138429"/>
                <a:gd name="connsiteX1087" fmla="*/ 586739 w 4940931"/>
                <a:gd name="connsiteY1087" fmla="*/ 96520 h 138429"/>
                <a:gd name="connsiteX1088" fmla="*/ 591819 w 4940931"/>
                <a:gd name="connsiteY1088" fmla="*/ 96520 h 138429"/>
                <a:gd name="connsiteX1089" fmla="*/ 596264 w 4940931"/>
                <a:gd name="connsiteY1089" fmla="*/ 95250 h 138429"/>
                <a:gd name="connsiteX1090" fmla="*/ 600074 w 4940931"/>
                <a:gd name="connsiteY1090" fmla="*/ 93345 h 138429"/>
                <a:gd name="connsiteX1091" fmla="*/ 604519 w 4940931"/>
                <a:gd name="connsiteY1091" fmla="*/ 90805 h 138429"/>
                <a:gd name="connsiteX1092" fmla="*/ 613409 w 4940931"/>
                <a:gd name="connsiteY1092" fmla="*/ 100330 h 138429"/>
                <a:gd name="connsiteX1093" fmla="*/ 607694 w 4940931"/>
                <a:gd name="connsiteY1093" fmla="*/ 104775 h 138429"/>
                <a:gd name="connsiteX1094" fmla="*/ 601979 w 4940931"/>
                <a:gd name="connsiteY1094" fmla="*/ 107950 h 138429"/>
                <a:gd name="connsiteX1095" fmla="*/ 594994 w 4940931"/>
                <a:gd name="connsiteY1095" fmla="*/ 109855 h 138429"/>
                <a:gd name="connsiteX1096" fmla="*/ 586104 w 4940931"/>
                <a:gd name="connsiteY1096" fmla="*/ 110490 h 138429"/>
                <a:gd name="connsiteX1097" fmla="*/ 576579 w 4940931"/>
                <a:gd name="connsiteY1097" fmla="*/ 109220 h 138429"/>
                <a:gd name="connsiteX1098" fmla="*/ 568959 w 4940931"/>
                <a:gd name="connsiteY1098" fmla="*/ 105410 h 138429"/>
                <a:gd name="connsiteX1099" fmla="*/ 562609 w 4940931"/>
                <a:gd name="connsiteY1099" fmla="*/ 100330 h 138429"/>
                <a:gd name="connsiteX1100" fmla="*/ 557529 w 4940931"/>
                <a:gd name="connsiteY1100" fmla="*/ 92710 h 138429"/>
                <a:gd name="connsiteX1101" fmla="*/ 553719 w 4940931"/>
                <a:gd name="connsiteY1101" fmla="*/ 82550 h 138429"/>
                <a:gd name="connsiteX1102" fmla="*/ 552449 w 4940931"/>
                <a:gd name="connsiteY1102" fmla="*/ 69850 h 138429"/>
                <a:gd name="connsiteX1103" fmla="*/ 554989 w 4940931"/>
                <a:gd name="connsiteY1103" fmla="*/ 52070 h 138429"/>
                <a:gd name="connsiteX1104" fmla="*/ 561974 w 4940931"/>
                <a:gd name="connsiteY1104" fmla="*/ 39370 h 138429"/>
                <a:gd name="connsiteX1105" fmla="*/ 572769 w 4940931"/>
                <a:gd name="connsiteY1105" fmla="*/ 31750 h 138429"/>
                <a:gd name="connsiteX1106" fmla="*/ 586739 w 4940931"/>
                <a:gd name="connsiteY1106" fmla="*/ 29210 h 138429"/>
                <a:gd name="connsiteX1107" fmla="*/ 400050 w 4940931"/>
                <a:gd name="connsiteY1107" fmla="*/ 29210 h 138429"/>
                <a:gd name="connsiteX1108" fmla="*/ 414655 w 4940931"/>
                <a:gd name="connsiteY1108" fmla="*/ 32385 h 138429"/>
                <a:gd name="connsiteX1109" fmla="*/ 424815 w 4940931"/>
                <a:gd name="connsiteY1109" fmla="*/ 40640 h 138429"/>
                <a:gd name="connsiteX1110" fmla="*/ 431165 w 4940931"/>
                <a:gd name="connsiteY1110" fmla="*/ 53340 h 138429"/>
                <a:gd name="connsiteX1111" fmla="*/ 433070 w 4940931"/>
                <a:gd name="connsiteY1111" fmla="*/ 68580 h 138429"/>
                <a:gd name="connsiteX1112" fmla="*/ 431800 w 4940931"/>
                <a:gd name="connsiteY1112" fmla="*/ 68580 h 138429"/>
                <a:gd name="connsiteX1113" fmla="*/ 431800 w 4940931"/>
                <a:gd name="connsiteY1113" fmla="*/ 72390 h 138429"/>
                <a:gd name="connsiteX1114" fmla="*/ 431800 w 4940931"/>
                <a:gd name="connsiteY1114" fmla="*/ 75565 h 138429"/>
                <a:gd name="connsiteX1115" fmla="*/ 380365 w 4940931"/>
                <a:gd name="connsiteY1115" fmla="*/ 75565 h 138429"/>
                <a:gd name="connsiteX1116" fmla="*/ 382905 w 4940931"/>
                <a:gd name="connsiteY1116" fmla="*/ 85090 h 138429"/>
                <a:gd name="connsiteX1117" fmla="*/ 387350 w 4940931"/>
                <a:gd name="connsiteY1117" fmla="*/ 91440 h 138429"/>
                <a:gd name="connsiteX1118" fmla="*/ 393065 w 4940931"/>
                <a:gd name="connsiteY1118" fmla="*/ 95250 h 138429"/>
                <a:gd name="connsiteX1119" fmla="*/ 400050 w 4940931"/>
                <a:gd name="connsiteY1119" fmla="*/ 96520 h 138429"/>
                <a:gd name="connsiteX1120" fmla="*/ 405130 w 4940931"/>
                <a:gd name="connsiteY1120" fmla="*/ 96520 h 138429"/>
                <a:gd name="connsiteX1121" fmla="*/ 409575 w 4940931"/>
                <a:gd name="connsiteY1121" fmla="*/ 95250 h 138429"/>
                <a:gd name="connsiteX1122" fmla="*/ 413385 w 4940931"/>
                <a:gd name="connsiteY1122" fmla="*/ 93345 h 138429"/>
                <a:gd name="connsiteX1123" fmla="*/ 417830 w 4940931"/>
                <a:gd name="connsiteY1123" fmla="*/ 90805 h 138429"/>
                <a:gd name="connsiteX1124" fmla="*/ 426720 w 4940931"/>
                <a:gd name="connsiteY1124" fmla="*/ 100330 h 138429"/>
                <a:gd name="connsiteX1125" fmla="*/ 421005 w 4940931"/>
                <a:gd name="connsiteY1125" fmla="*/ 104775 h 138429"/>
                <a:gd name="connsiteX1126" fmla="*/ 415290 w 4940931"/>
                <a:gd name="connsiteY1126" fmla="*/ 107950 h 138429"/>
                <a:gd name="connsiteX1127" fmla="*/ 408305 w 4940931"/>
                <a:gd name="connsiteY1127" fmla="*/ 109855 h 138429"/>
                <a:gd name="connsiteX1128" fmla="*/ 399415 w 4940931"/>
                <a:gd name="connsiteY1128" fmla="*/ 110490 h 138429"/>
                <a:gd name="connsiteX1129" fmla="*/ 389890 w 4940931"/>
                <a:gd name="connsiteY1129" fmla="*/ 109220 h 138429"/>
                <a:gd name="connsiteX1130" fmla="*/ 382270 w 4940931"/>
                <a:gd name="connsiteY1130" fmla="*/ 105410 h 138429"/>
                <a:gd name="connsiteX1131" fmla="*/ 375920 w 4940931"/>
                <a:gd name="connsiteY1131" fmla="*/ 100330 h 138429"/>
                <a:gd name="connsiteX1132" fmla="*/ 370840 w 4940931"/>
                <a:gd name="connsiteY1132" fmla="*/ 92710 h 138429"/>
                <a:gd name="connsiteX1133" fmla="*/ 367030 w 4940931"/>
                <a:gd name="connsiteY1133" fmla="*/ 82550 h 138429"/>
                <a:gd name="connsiteX1134" fmla="*/ 365760 w 4940931"/>
                <a:gd name="connsiteY1134" fmla="*/ 69850 h 138429"/>
                <a:gd name="connsiteX1135" fmla="*/ 368300 w 4940931"/>
                <a:gd name="connsiteY1135" fmla="*/ 52070 h 138429"/>
                <a:gd name="connsiteX1136" fmla="*/ 375285 w 4940931"/>
                <a:gd name="connsiteY1136" fmla="*/ 39370 h 138429"/>
                <a:gd name="connsiteX1137" fmla="*/ 386080 w 4940931"/>
                <a:gd name="connsiteY1137" fmla="*/ 31750 h 138429"/>
                <a:gd name="connsiteX1138" fmla="*/ 400050 w 4940931"/>
                <a:gd name="connsiteY1138" fmla="*/ 29210 h 138429"/>
                <a:gd name="connsiteX1139" fmla="*/ 201930 w 4940931"/>
                <a:gd name="connsiteY1139" fmla="*/ 29210 h 138429"/>
                <a:gd name="connsiteX1140" fmla="*/ 216535 w 4940931"/>
                <a:gd name="connsiteY1140" fmla="*/ 32385 h 138429"/>
                <a:gd name="connsiteX1141" fmla="*/ 226695 w 4940931"/>
                <a:gd name="connsiteY1141" fmla="*/ 40640 h 138429"/>
                <a:gd name="connsiteX1142" fmla="*/ 233045 w 4940931"/>
                <a:gd name="connsiteY1142" fmla="*/ 53340 h 138429"/>
                <a:gd name="connsiteX1143" fmla="*/ 234950 w 4940931"/>
                <a:gd name="connsiteY1143" fmla="*/ 68580 h 138429"/>
                <a:gd name="connsiteX1144" fmla="*/ 233680 w 4940931"/>
                <a:gd name="connsiteY1144" fmla="*/ 68580 h 138429"/>
                <a:gd name="connsiteX1145" fmla="*/ 233680 w 4940931"/>
                <a:gd name="connsiteY1145" fmla="*/ 72390 h 138429"/>
                <a:gd name="connsiteX1146" fmla="*/ 233680 w 4940931"/>
                <a:gd name="connsiteY1146" fmla="*/ 75565 h 138429"/>
                <a:gd name="connsiteX1147" fmla="*/ 182245 w 4940931"/>
                <a:gd name="connsiteY1147" fmla="*/ 75565 h 138429"/>
                <a:gd name="connsiteX1148" fmla="*/ 184785 w 4940931"/>
                <a:gd name="connsiteY1148" fmla="*/ 85090 h 138429"/>
                <a:gd name="connsiteX1149" fmla="*/ 189230 w 4940931"/>
                <a:gd name="connsiteY1149" fmla="*/ 91440 h 138429"/>
                <a:gd name="connsiteX1150" fmla="*/ 194945 w 4940931"/>
                <a:gd name="connsiteY1150" fmla="*/ 95250 h 138429"/>
                <a:gd name="connsiteX1151" fmla="*/ 201930 w 4940931"/>
                <a:gd name="connsiteY1151" fmla="*/ 96520 h 138429"/>
                <a:gd name="connsiteX1152" fmla="*/ 207010 w 4940931"/>
                <a:gd name="connsiteY1152" fmla="*/ 96520 h 138429"/>
                <a:gd name="connsiteX1153" fmla="*/ 211455 w 4940931"/>
                <a:gd name="connsiteY1153" fmla="*/ 95250 h 138429"/>
                <a:gd name="connsiteX1154" fmla="*/ 215265 w 4940931"/>
                <a:gd name="connsiteY1154" fmla="*/ 93345 h 138429"/>
                <a:gd name="connsiteX1155" fmla="*/ 219710 w 4940931"/>
                <a:gd name="connsiteY1155" fmla="*/ 90805 h 138429"/>
                <a:gd name="connsiteX1156" fmla="*/ 228600 w 4940931"/>
                <a:gd name="connsiteY1156" fmla="*/ 100330 h 138429"/>
                <a:gd name="connsiteX1157" fmla="*/ 222885 w 4940931"/>
                <a:gd name="connsiteY1157" fmla="*/ 104775 h 138429"/>
                <a:gd name="connsiteX1158" fmla="*/ 217170 w 4940931"/>
                <a:gd name="connsiteY1158" fmla="*/ 107950 h 138429"/>
                <a:gd name="connsiteX1159" fmla="*/ 210185 w 4940931"/>
                <a:gd name="connsiteY1159" fmla="*/ 109855 h 138429"/>
                <a:gd name="connsiteX1160" fmla="*/ 201295 w 4940931"/>
                <a:gd name="connsiteY1160" fmla="*/ 110490 h 138429"/>
                <a:gd name="connsiteX1161" fmla="*/ 191770 w 4940931"/>
                <a:gd name="connsiteY1161" fmla="*/ 109220 h 138429"/>
                <a:gd name="connsiteX1162" fmla="*/ 184150 w 4940931"/>
                <a:gd name="connsiteY1162" fmla="*/ 105410 h 138429"/>
                <a:gd name="connsiteX1163" fmla="*/ 177800 w 4940931"/>
                <a:gd name="connsiteY1163" fmla="*/ 100330 h 138429"/>
                <a:gd name="connsiteX1164" fmla="*/ 172720 w 4940931"/>
                <a:gd name="connsiteY1164" fmla="*/ 92710 h 138429"/>
                <a:gd name="connsiteX1165" fmla="*/ 168910 w 4940931"/>
                <a:gd name="connsiteY1165" fmla="*/ 82550 h 138429"/>
                <a:gd name="connsiteX1166" fmla="*/ 167640 w 4940931"/>
                <a:gd name="connsiteY1166" fmla="*/ 69850 h 138429"/>
                <a:gd name="connsiteX1167" fmla="*/ 170180 w 4940931"/>
                <a:gd name="connsiteY1167" fmla="*/ 52070 h 138429"/>
                <a:gd name="connsiteX1168" fmla="*/ 177165 w 4940931"/>
                <a:gd name="connsiteY1168" fmla="*/ 39370 h 138429"/>
                <a:gd name="connsiteX1169" fmla="*/ 187960 w 4940931"/>
                <a:gd name="connsiteY1169" fmla="*/ 31750 h 138429"/>
                <a:gd name="connsiteX1170" fmla="*/ 201930 w 4940931"/>
                <a:gd name="connsiteY1170" fmla="*/ 29210 h 138429"/>
                <a:gd name="connsiteX1171" fmla="*/ 4664706 w 4940931"/>
                <a:gd name="connsiteY1171" fmla="*/ 28574 h 138429"/>
                <a:gd name="connsiteX1172" fmla="*/ 4678676 w 4940931"/>
                <a:gd name="connsiteY1172" fmla="*/ 31749 h 138429"/>
                <a:gd name="connsiteX1173" fmla="*/ 4689471 w 4940931"/>
                <a:gd name="connsiteY1173" fmla="*/ 40004 h 138429"/>
                <a:gd name="connsiteX1174" fmla="*/ 4696456 w 4940931"/>
                <a:gd name="connsiteY1174" fmla="*/ 52704 h 138429"/>
                <a:gd name="connsiteX1175" fmla="*/ 4698996 w 4940931"/>
                <a:gd name="connsiteY1175" fmla="*/ 69214 h 138429"/>
                <a:gd name="connsiteX1176" fmla="*/ 4699631 w 4940931"/>
                <a:gd name="connsiteY1176" fmla="*/ 69214 h 138429"/>
                <a:gd name="connsiteX1177" fmla="*/ 4697091 w 4940931"/>
                <a:gd name="connsiteY1177" fmla="*/ 86359 h 138429"/>
                <a:gd name="connsiteX1178" fmla="*/ 4689471 w 4940931"/>
                <a:gd name="connsiteY1178" fmla="*/ 99059 h 138429"/>
                <a:gd name="connsiteX1179" fmla="*/ 4678041 w 4940931"/>
                <a:gd name="connsiteY1179" fmla="*/ 107314 h 138429"/>
                <a:gd name="connsiteX1180" fmla="*/ 4664071 w 4940931"/>
                <a:gd name="connsiteY1180" fmla="*/ 109854 h 138429"/>
                <a:gd name="connsiteX1181" fmla="*/ 4650101 w 4940931"/>
                <a:gd name="connsiteY1181" fmla="*/ 106679 h 138429"/>
                <a:gd name="connsiteX1182" fmla="*/ 4639306 w 4940931"/>
                <a:gd name="connsiteY1182" fmla="*/ 98424 h 138429"/>
                <a:gd name="connsiteX1183" fmla="*/ 4632321 w 4940931"/>
                <a:gd name="connsiteY1183" fmla="*/ 85724 h 138429"/>
                <a:gd name="connsiteX1184" fmla="*/ 4629781 w 4940931"/>
                <a:gd name="connsiteY1184" fmla="*/ 69214 h 138429"/>
                <a:gd name="connsiteX1185" fmla="*/ 4632321 w 4940931"/>
                <a:gd name="connsiteY1185" fmla="*/ 52069 h 138429"/>
                <a:gd name="connsiteX1186" fmla="*/ 4639941 w 4940931"/>
                <a:gd name="connsiteY1186" fmla="*/ 39369 h 138429"/>
                <a:gd name="connsiteX1187" fmla="*/ 4650736 w 4940931"/>
                <a:gd name="connsiteY1187" fmla="*/ 31114 h 138429"/>
                <a:gd name="connsiteX1188" fmla="*/ 4664706 w 4940931"/>
                <a:gd name="connsiteY1188" fmla="*/ 28574 h 138429"/>
                <a:gd name="connsiteX1189" fmla="*/ 4264655 w 4940931"/>
                <a:gd name="connsiteY1189" fmla="*/ 28574 h 138429"/>
                <a:gd name="connsiteX1190" fmla="*/ 4278625 w 4940931"/>
                <a:gd name="connsiteY1190" fmla="*/ 31749 h 138429"/>
                <a:gd name="connsiteX1191" fmla="*/ 4289420 w 4940931"/>
                <a:gd name="connsiteY1191" fmla="*/ 40004 h 138429"/>
                <a:gd name="connsiteX1192" fmla="*/ 4296405 w 4940931"/>
                <a:gd name="connsiteY1192" fmla="*/ 52704 h 138429"/>
                <a:gd name="connsiteX1193" fmla="*/ 4298945 w 4940931"/>
                <a:gd name="connsiteY1193" fmla="*/ 69214 h 138429"/>
                <a:gd name="connsiteX1194" fmla="*/ 4299580 w 4940931"/>
                <a:gd name="connsiteY1194" fmla="*/ 69214 h 138429"/>
                <a:gd name="connsiteX1195" fmla="*/ 4297040 w 4940931"/>
                <a:gd name="connsiteY1195" fmla="*/ 86359 h 138429"/>
                <a:gd name="connsiteX1196" fmla="*/ 4289420 w 4940931"/>
                <a:gd name="connsiteY1196" fmla="*/ 99059 h 138429"/>
                <a:gd name="connsiteX1197" fmla="*/ 4277990 w 4940931"/>
                <a:gd name="connsiteY1197" fmla="*/ 107314 h 138429"/>
                <a:gd name="connsiteX1198" fmla="*/ 4264020 w 4940931"/>
                <a:gd name="connsiteY1198" fmla="*/ 109854 h 138429"/>
                <a:gd name="connsiteX1199" fmla="*/ 4250050 w 4940931"/>
                <a:gd name="connsiteY1199" fmla="*/ 106679 h 138429"/>
                <a:gd name="connsiteX1200" fmla="*/ 4239255 w 4940931"/>
                <a:gd name="connsiteY1200" fmla="*/ 98424 h 138429"/>
                <a:gd name="connsiteX1201" fmla="*/ 4232270 w 4940931"/>
                <a:gd name="connsiteY1201" fmla="*/ 85724 h 138429"/>
                <a:gd name="connsiteX1202" fmla="*/ 4229730 w 4940931"/>
                <a:gd name="connsiteY1202" fmla="*/ 69214 h 138429"/>
                <a:gd name="connsiteX1203" fmla="*/ 4232270 w 4940931"/>
                <a:gd name="connsiteY1203" fmla="*/ 52069 h 138429"/>
                <a:gd name="connsiteX1204" fmla="*/ 4239890 w 4940931"/>
                <a:gd name="connsiteY1204" fmla="*/ 39369 h 138429"/>
                <a:gd name="connsiteX1205" fmla="*/ 4250685 w 4940931"/>
                <a:gd name="connsiteY1205" fmla="*/ 31114 h 138429"/>
                <a:gd name="connsiteX1206" fmla="*/ 4264655 w 4940931"/>
                <a:gd name="connsiteY1206" fmla="*/ 28574 h 138429"/>
                <a:gd name="connsiteX1207" fmla="*/ 1420495 w 4940931"/>
                <a:gd name="connsiteY1207" fmla="*/ 28574 h 138429"/>
                <a:gd name="connsiteX1208" fmla="*/ 1434465 w 4940931"/>
                <a:gd name="connsiteY1208" fmla="*/ 31749 h 138429"/>
                <a:gd name="connsiteX1209" fmla="*/ 1445260 w 4940931"/>
                <a:gd name="connsiteY1209" fmla="*/ 40004 h 138429"/>
                <a:gd name="connsiteX1210" fmla="*/ 1452245 w 4940931"/>
                <a:gd name="connsiteY1210" fmla="*/ 52704 h 138429"/>
                <a:gd name="connsiteX1211" fmla="*/ 1454785 w 4940931"/>
                <a:gd name="connsiteY1211" fmla="*/ 69214 h 138429"/>
                <a:gd name="connsiteX1212" fmla="*/ 1455420 w 4940931"/>
                <a:gd name="connsiteY1212" fmla="*/ 69214 h 138429"/>
                <a:gd name="connsiteX1213" fmla="*/ 1452880 w 4940931"/>
                <a:gd name="connsiteY1213" fmla="*/ 86359 h 138429"/>
                <a:gd name="connsiteX1214" fmla="*/ 1445260 w 4940931"/>
                <a:gd name="connsiteY1214" fmla="*/ 99059 h 138429"/>
                <a:gd name="connsiteX1215" fmla="*/ 1433830 w 4940931"/>
                <a:gd name="connsiteY1215" fmla="*/ 107314 h 138429"/>
                <a:gd name="connsiteX1216" fmla="*/ 1419860 w 4940931"/>
                <a:gd name="connsiteY1216" fmla="*/ 109854 h 138429"/>
                <a:gd name="connsiteX1217" fmla="*/ 1405890 w 4940931"/>
                <a:gd name="connsiteY1217" fmla="*/ 106679 h 138429"/>
                <a:gd name="connsiteX1218" fmla="*/ 1395095 w 4940931"/>
                <a:gd name="connsiteY1218" fmla="*/ 98424 h 138429"/>
                <a:gd name="connsiteX1219" fmla="*/ 1388110 w 4940931"/>
                <a:gd name="connsiteY1219" fmla="*/ 85724 h 138429"/>
                <a:gd name="connsiteX1220" fmla="*/ 1385570 w 4940931"/>
                <a:gd name="connsiteY1220" fmla="*/ 69214 h 138429"/>
                <a:gd name="connsiteX1221" fmla="*/ 1388110 w 4940931"/>
                <a:gd name="connsiteY1221" fmla="*/ 52069 h 138429"/>
                <a:gd name="connsiteX1222" fmla="*/ 1395730 w 4940931"/>
                <a:gd name="connsiteY1222" fmla="*/ 39369 h 138429"/>
                <a:gd name="connsiteX1223" fmla="*/ 1406525 w 4940931"/>
                <a:gd name="connsiteY1223" fmla="*/ 31114 h 138429"/>
                <a:gd name="connsiteX1224" fmla="*/ 1420495 w 4940931"/>
                <a:gd name="connsiteY1224" fmla="*/ 28574 h 138429"/>
                <a:gd name="connsiteX1225" fmla="*/ 3143245 w 4940931"/>
                <a:gd name="connsiteY1225" fmla="*/ 5079 h 138429"/>
                <a:gd name="connsiteX1226" fmla="*/ 3219445 w 4940931"/>
                <a:gd name="connsiteY1226" fmla="*/ 5079 h 138429"/>
                <a:gd name="connsiteX1227" fmla="*/ 3219445 w 4940931"/>
                <a:gd name="connsiteY1227" fmla="*/ 20319 h 138429"/>
                <a:gd name="connsiteX1228" fmla="*/ 3188965 w 4940931"/>
                <a:gd name="connsiteY1228" fmla="*/ 20319 h 138429"/>
                <a:gd name="connsiteX1229" fmla="*/ 3188965 w 4940931"/>
                <a:gd name="connsiteY1229" fmla="*/ 108584 h 138429"/>
                <a:gd name="connsiteX1230" fmla="*/ 3173090 w 4940931"/>
                <a:gd name="connsiteY1230" fmla="*/ 108584 h 138429"/>
                <a:gd name="connsiteX1231" fmla="*/ 3173090 w 4940931"/>
                <a:gd name="connsiteY1231" fmla="*/ 20319 h 138429"/>
                <a:gd name="connsiteX1232" fmla="*/ 3143245 w 4940931"/>
                <a:gd name="connsiteY1232" fmla="*/ 20319 h 138429"/>
                <a:gd name="connsiteX1233" fmla="*/ 1628774 w 4940931"/>
                <a:gd name="connsiteY1233" fmla="*/ 5079 h 138429"/>
                <a:gd name="connsiteX1234" fmla="*/ 1704970 w 4940931"/>
                <a:gd name="connsiteY1234" fmla="*/ 5079 h 138429"/>
                <a:gd name="connsiteX1235" fmla="*/ 1704970 w 4940931"/>
                <a:gd name="connsiteY1235" fmla="*/ 20319 h 138429"/>
                <a:gd name="connsiteX1236" fmla="*/ 1675129 w 4940931"/>
                <a:gd name="connsiteY1236" fmla="*/ 20319 h 138429"/>
                <a:gd name="connsiteX1237" fmla="*/ 1675129 w 4940931"/>
                <a:gd name="connsiteY1237" fmla="*/ 108584 h 138429"/>
                <a:gd name="connsiteX1238" fmla="*/ 1659255 w 4940931"/>
                <a:gd name="connsiteY1238" fmla="*/ 108584 h 138429"/>
                <a:gd name="connsiteX1239" fmla="*/ 1659255 w 4940931"/>
                <a:gd name="connsiteY1239" fmla="*/ 20319 h 138429"/>
                <a:gd name="connsiteX1240" fmla="*/ 1628774 w 4940931"/>
                <a:gd name="connsiteY1240" fmla="*/ 20319 h 138429"/>
                <a:gd name="connsiteX1241" fmla="*/ 0 w 4940931"/>
                <a:gd name="connsiteY1241" fmla="*/ 5079 h 138429"/>
                <a:gd name="connsiteX1242" fmla="*/ 76200 w 4940931"/>
                <a:gd name="connsiteY1242" fmla="*/ 5079 h 138429"/>
                <a:gd name="connsiteX1243" fmla="*/ 76200 w 4940931"/>
                <a:gd name="connsiteY1243" fmla="*/ 20319 h 138429"/>
                <a:gd name="connsiteX1244" fmla="*/ 45720 w 4940931"/>
                <a:gd name="connsiteY1244" fmla="*/ 20319 h 138429"/>
                <a:gd name="connsiteX1245" fmla="*/ 45720 w 4940931"/>
                <a:gd name="connsiteY1245" fmla="*/ 108584 h 138429"/>
                <a:gd name="connsiteX1246" fmla="*/ 29845 w 4940931"/>
                <a:gd name="connsiteY1246" fmla="*/ 108584 h 138429"/>
                <a:gd name="connsiteX1247" fmla="*/ 29845 w 4940931"/>
                <a:gd name="connsiteY1247" fmla="*/ 20319 h 138429"/>
                <a:gd name="connsiteX1248" fmla="*/ 0 w 4940931"/>
                <a:gd name="connsiteY1248" fmla="*/ 20319 h 138429"/>
                <a:gd name="connsiteX1249" fmla="*/ 1362075 w 4940931"/>
                <a:gd name="connsiteY1249" fmla="*/ 1269 h 138429"/>
                <a:gd name="connsiteX1250" fmla="*/ 1365885 w 4940931"/>
                <a:gd name="connsiteY1250" fmla="*/ 1904 h 138429"/>
                <a:gd name="connsiteX1251" fmla="*/ 1369060 w 4940931"/>
                <a:gd name="connsiteY1251" fmla="*/ 3809 h 138429"/>
                <a:gd name="connsiteX1252" fmla="*/ 1370965 w 4940931"/>
                <a:gd name="connsiteY1252" fmla="*/ 6984 h 138429"/>
                <a:gd name="connsiteX1253" fmla="*/ 1371600 w 4940931"/>
                <a:gd name="connsiteY1253" fmla="*/ 10794 h 138429"/>
                <a:gd name="connsiteX1254" fmla="*/ 1370965 w 4940931"/>
                <a:gd name="connsiteY1254" fmla="*/ 14604 h 138429"/>
                <a:gd name="connsiteX1255" fmla="*/ 1369060 w 4940931"/>
                <a:gd name="connsiteY1255" fmla="*/ 17779 h 138429"/>
                <a:gd name="connsiteX1256" fmla="*/ 1365885 w 4940931"/>
                <a:gd name="connsiteY1256" fmla="*/ 19684 h 138429"/>
                <a:gd name="connsiteX1257" fmla="*/ 1362075 w 4940931"/>
                <a:gd name="connsiteY1257" fmla="*/ 20319 h 138429"/>
                <a:gd name="connsiteX1258" fmla="*/ 1358265 w 4940931"/>
                <a:gd name="connsiteY1258" fmla="*/ 19684 h 138429"/>
                <a:gd name="connsiteX1259" fmla="*/ 1355090 w 4940931"/>
                <a:gd name="connsiteY1259" fmla="*/ 17779 h 138429"/>
                <a:gd name="connsiteX1260" fmla="*/ 1353185 w 4940931"/>
                <a:gd name="connsiteY1260" fmla="*/ 14604 h 138429"/>
                <a:gd name="connsiteX1261" fmla="*/ 1352550 w 4940931"/>
                <a:gd name="connsiteY1261" fmla="*/ 10794 h 138429"/>
                <a:gd name="connsiteX1262" fmla="*/ 1353185 w 4940931"/>
                <a:gd name="connsiteY1262" fmla="*/ 6984 h 138429"/>
                <a:gd name="connsiteX1263" fmla="*/ 1355090 w 4940931"/>
                <a:gd name="connsiteY1263" fmla="*/ 3809 h 138429"/>
                <a:gd name="connsiteX1264" fmla="*/ 1358265 w 4940931"/>
                <a:gd name="connsiteY1264" fmla="*/ 1904 h 138429"/>
                <a:gd name="connsiteX1265" fmla="*/ 1362075 w 4940931"/>
                <a:gd name="connsiteY1265" fmla="*/ 1269 h 138429"/>
                <a:gd name="connsiteX1266" fmla="*/ 4789801 w 4940931"/>
                <a:gd name="connsiteY1266" fmla="*/ 634 h 138429"/>
                <a:gd name="connsiteX1267" fmla="*/ 4789801 w 4940931"/>
                <a:gd name="connsiteY1267" fmla="*/ 65404 h 138429"/>
                <a:gd name="connsiteX1268" fmla="*/ 4814566 w 4940931"/>
                <a:gd name="connsiteY1268" fmla="*/ 31114 h 138429"/>
                <a:gd name="connsiteX1269" fmla="*/ 4831711 w 4940931"/>
                <a:gd name="connsiteY1269" fmla="*/ 31114 h 138429"/>
                <a:gd name="connsiteX1270" fmla="*/ 4812026 w 4940931"/>
                <a:gd name="connsiteY1270" fmla="*/ 57149 h 138429"/>
                <a:gd name="connsiteX1271" fmla="*/ 4835521 w 4940931"/>
                <a:gd name="connsiteY1271" fmla="*/ 108584 h 138429"/>
                <a:gd name="connsiteX1272" fmla="*/ 4819011 w 4940931"/>
                <a:gd name="connsiteY1272" fmla="*/ 108584 h 138429"/>
                <a:gd name="connsiteX1273" fmla="*/ 4801866 w 4940931"/>
                <a:gd name="connsiteY1273" fmla="*/ 69849 h 138429"/>
                <a:gd name="connsiteX1274" fmla="*/ 4789801 w 4940931"/>
                <a:gd name="connsiteY1274" fmla="*/ 85724 h 138429"/>
                <a:gd name="connsiteX1275" fmla="*/ 4789801 w 4940931"/>
                <a:gd name="connsiteY1275" fmla="*/ 108584 h 138429"/>
                <a:gd name="connsiteX1276" fmla="*/ 4774561 w 4940931"/>
                <a:gd name="connsiteY1276" fmla="*/ 108584 h 138429"/>
                <a:gd name="connsiteX1277" fmla="*/ 4774561 w 4940931"/>
                <a:gd name="connsiteY1277" fmla="*/ 8889 h 138429"/>
                <a:gd name="connsiteX1278" fmla="*/ 4472301 w 4940931"/>
                <a:gd name="connsiteY1278" fmla="*/ 634 h 138429"/>
                <a:gd name="connsiteX1279" fmla="*/ 4472301 w 4940931"/>
                <a:gd name="connsiteY1279" fmla="*/ 109219 h 138429"/>
                <a:gd name="connsiteX1280" fmla="*/ 4457061 w 4940931"/>
                <a:gd name="connsiteY1280" fmla="*/ 109219 h 138429"/>
                <a:gd name="connsiteX1281" fmla="*/ 4457696 w 4940931"/>
                <a:gd name="connsiteY1281" fmla="*/ 108584 h 138429"/>
                <a:gd name="connsiteX1282" fmla="*/ 4457696 w 4940931"/>
                <a:gd name="connsiteY1282" fmla="*/ 100964 h 138429"/>
                <a:gd name="connsiteX1283" fmla="*/ 4453251 w 4940931"/>
                <a:gd name="connsiteY1283" fmla="*/ 104774 h 138429"/>
                <a:gd name="connsiteX1284" fmla="*/ 4448171 w 4940931"/>
                <a:gd name="connsiteY1284" fmla="*/ 107949 h 138429"/>
                <a:gd name="connsiteX1285" fmla="*/ 4443091 w 4940931"/>
                <a:gd name="connsiteY1285" fmla="*/ 109854 h 138429"/>
                <a:gd name="connsiteX1286" fmla="*/ 4437376 w 4940931"/>
                <a:gd name="connsiteY1286" fmla="*/ 109854 h 138429"/>
                <a:gd name="connsiteX1287" fmla="*/ 4425946 w 4940931"/>
                <a:gd name="connsiteY1287" fmla="*/ 107314 h 138429"/>
                <a:gd name="connsiteX1288" fmla="*/ 4416421 w 4940931"/>
                <a:gd name="connsiteY1288" fmla="*/ 99694 h 138429"/>
                <a:gd name="connsiteX1289" fmla="*/ 4410071 w 4940931"/>
                <a:gd name="connsiteY1289" fmla="*/ 86994 h 138429"/>
                <a:gd name="connsiteX1290" fmla="*/ 4407531 w 4940931"/>
                <a:gd name="connsiteY1290" fmla="*/ 67944 h 138429"/>
                <a:gd name="connsiteX1291" fmla="*/ 4410071 w 4940931"/>
                <a:gd name="connsiteY1291" fmla="*/ 50799 h 138429"/>
                <a:gd name="connsiteX1292" fmla="*/ 4417056 w 4940931"/>
                <a:gd name="connsiteY1292" fmla="*/ 38734 h 138429"/>
                <a:gd name="connsiteX1293" fmla="*/ 4426581 w 4940931"/>
                <a:gd name="connsiteY1293" fmla="*/ 31749 h 138429"/>
                <a:gd name="connsiteX1294" fmla="*/ 4438011 w 4940931"/>
                <a:gd name="connsiteY1294" fmla="*/ 29209 h 138429"/>
                <a:gd name="connsiteX1295" fmla="*/ 4443726 w 4940931"/>
                <a:gd name="connsiteY1295" fmla="*/ 29844 h 138429"/>
                <a:gd name="connsiteX1296" fmla="*/ 4448806 w 4940931"/>
                <a:gd name="connsiteY1296" fmla="*/ 31749 h 138429"/>
                <a:gd name="connsiteX1297" fmla="*/ 4453251 w 4940931"/>
                <a:gd name="connsiteY1297" fmla="*/ 34924 h 138429"/>
                <a:gd name="connsiteX1298" fmla="*/ 4457061 w 4940931"/>
                <a:gd name="connsiteY1298" fmla="*/ 38099 h 138429"/>
                <a:gd name="connsiteX1299" fmla="*/ 4457061 w 4940931"/>
                <a:gd name="connsiteY1299" fmla="*/ 8254 h 138429"/>
                <a:gd name="connsiteX1300" fmla="*/ 4390385 w 4940931"/>
                <a:gd name="connsiteY1300" fmla="*/ 634 h 138429"/>
                <a:gd name="connsiteX1301" fmla="*/ 4390385 w 4940931"/>
                <a:gd name="connsiteY1301" fmla="*/ 108584 h 138429"/>
                <a:gd name="connsiteX1302" fmla="*/ 4375145 w 4940931"/>
                <a:gd name="connsiteY1302" fmla="*/ 108584 h 138429"/>
                <a:gd name="connsiteX1303" fmla="*/ 4375145 w 4940931"/>
                <a:gd name="connsiteY1303" fmla="*/ 8889 h 138429"/>
                <a:gd name="connsiteX1304" fmla="*/ 3946521 w 4940931"/>
                <a:gd name="connsiteY1304" fmla="*/ 634 h 138429"/>
                <a:gd name="connsiteX1305" fmla="*/ 3946521 w 4940931"/>
                <a:gd name="connsiteY1305" fmla="*/ 38099 h 138429"/>
                <a:gd name="connsiteX1306" fmla="*/ 3950331 w 4940931"/>
                <a:gd name="connsiteY1306" fmla="*/ 34289 h 138429"/>
                <a:gd name="connsiteX1307" fmla="*/ 3954776 w 4940931"/>
                <a:gd name="connsiteY1307" fmla="*/ 31114 h 138429"/>
                <a:gd name="connsiteX1308" fmla="*/ 3960491 w 4940931"/>
                <a:gd name="connsiteY1308" fmla="*/ 29209 h 138429"/>
                <a:gd name="connsiteX1309" fmla="*/ 3966206 w 4940931"/>
                <a:gd name="connsiteY1309" fmla="*/ 29209 h 138429"/>
                <a:gd name="connsiteX1310" fmla="*/ 3978271 w 4940931"/>
                <a:gd name="connsiteY1310" fmla="*/ 31749 h 138429"/>
                <a:gd name="connsiteX1311" fmla="*/ 3987161 w 4940931"/>
                <a:gd name="connsiteY1311" fmla="*/ 38099 h 138429"/>
                <a:gd name="connsiteX1312" fmla="*/ 3992241 w 4940931"/>
                <a:gd name="connsiteY1312" fmla="*/ 49529 h 138429"/>
                <a:gd name="connsiteX1313" fmla="*/ 3994146 w 4940931"/>
                <a:gd name="connsiteY1313" fmla="*/ 64134 h 138429"/>
                <a:gd name="connsiteX1314" fmla="*/ 3994146 w 4940931"/>
                <a:gd name="connsiteY1314" fmla="*/ 108584 h 138429"/>
                <a:gd name="connsiteX1315" fmla="*/ 3978906 w 4940931"/>
                <a:gd name="connsiteY1315" fmla="*/ 108584 h 138429"/>
                <a:gd name="connsiteX1316" fmla="*/ 3978271 w 4940931"/>
                <a:gd name="connsiteY1316" fmla="*/ 108584 h 138429"/>
                <a:gd name="connsiteX1317" fmla="*/ 3978271 w 4940931"/>
                <a:gd name="connsiteY1317" fmla="*/ 64769 h 138429"/>
                <a:gd name="connsiteX1318" fmla="*/ 3974461 w 4940931"/>
                <a:gd name="connsiteY1318" fmla="*/ 48894 h 138429"/>
                <a:gd name="connsiteX1319" fmla="*/ 3962396 w 4940931"/>
                <a:gd name="connsiteY1319" fmla="*/ 43814 h 138429"/>
                <a:gd name="connsiteX1320" fmla="*/ 3956046 w 4940931"/>
                <a:gd name="connsiteY1320" fmla="*/ 45084 h 138429"/>
                <a:gd name="connsiteX1321" fmla="*/ 3950966 w 4940931"/>
                <a:gd name="connsiteY1321" fmla="*/ 48894 h 138429"/>
                <a:gd name="connsiteX1322" fmla="*/ 3947791 w 4940931"/>
                <a:gd name="connsiteY1322" fmla="*/ 55244 h 138429"/>
                <a:gd name="connsiteX1323" fmla="*/ 3946521 w 4940931"/>
                <a:gd name="connsiteY1323" fmla="*/ 63499 h 138429"/>
                <a:gd name="connsiteX1324" fmla="*/ 3946521 w 4940931"/>
                <a:gd name="connsiteY1324" fmla="*/ 109219 h 138429"/>
                <a:gd name="connsiteX1325" fmla="*/ 3931281 w 4940931"/>
                <a:gd name="connsiteY1325" fmla="*/ 109219 h 138429"/>
                <a:gd name="connsiteX1326" fmla="*/ 3931281 w 4940931"/>
                <a:gd name="connsiteY1326" fmla="*/ 8889 h 138429"/>
                <a:gd name="connsiteX1327" fmla="*/ 3248021 w 4940931"/>
                <a:gd name="connsiteY1327" fmla="*/ 634 h 138429"/>
                <a:gd name="connsiteX1328" fmla="*/ 3248021 w 4940931"/>
                <a:gd name="connsiteY1328" fmla="*/ 38099 h 138429"/>
                <a:gd name="connsiteX1329" fmla="*/ 3251831 w 4940931"/>
                <a:gd name="connsiteY1329" fmla="*/ 34289 h 138429"/>
                <a:gd name="connsiteX1330" fmla="*/ 3256276 w 4940931"/>
                <a:gd name="connsiteY1330" fmla="*/ 31114 h 138429"/>
                <a:gd name="connsiteX1331" fmla="*/ 3261991 w 4940931"/>
                <a:gd name="connsiteY1331" fmla="*/ 29209 h 138429"/>
                <a:gd name="connsiteX1332" fmla="*/ 3267706 w 4940931"/>
                <a:gd name="connsiteY1332" fmla="*/ 29209 h 138429"/>
                <a:gd name="connsiteX1333" fmla="*/ 3279771 w 4940931"/>
                <a:gd name="connsiteY1333" fmla="*/ 31749 h 138429"/>
                <a:gd name="connsiteX1334" fmla="*/ 3288661 w 4940931"/>
                <a:gd name="connsiteY1334" fmla="*/ 38099 h 138429"/>
                <a:gd name="connsiteX1335" fmla="*/ 3293741 w 4940931"/>
                <a:gd name="connsiteY1335" fmla="*/ 49529 h 138429"/>
                <a:gd name="connsiteX1336" fmla="*/ 3295646 w 4940931"/>
                <a:gd name="connsiteY1336" fmla="*/ 64134 h 138429"/>
                <a:gd name="connsiteX1337" fmla="*/ 3295646 w 4940931"/>
                <a:gd name="connsiteY1337" fmla="*/ 108584 h 138429"/>
                <a:gd name="connsiteX1338" fmla="*/ 3280406 w 4940931"/>
                <a:gd name="connsiteY1338" fmla="*/ 108584 h 138429"/>
                <a:gd name="connsiteX1339" fmla="*/ 3279771 w 4940931"/>
                <a:gd name="connsiteY1339" fmla="*/ 108584 h 138429"/>
                <a:gd name="connsiteX1340" fmla="*/ 3279771 w 4940931"/>
                <a:gd name="connsiteY1340" fmla="*/ 64769 h 138429"/>
                <a:gd name="connsiteX1341" fmla="*/ 3275961 w 4940931"/>
                <a:gd name="connsiteY1341" fmla="*/ 48894 h 138429"/>
                <a:gd name="connsiteX1342" fmla="*/ 3263896 w 4940931"/>
                <a:gd name="connsiteY1342" fmla="*/ 43814 h 138429"/>
                <a:gd name="connsiteX1343" fmla="*/ 3257546 w 4940931"/>
                <a:gd name="connsiteY1343" fmla="*/ 45084 h 138429"/>
                <a:gd name="connsiteX1344" fmla="*/ 3252466 w 4940931"/>
                <a:gd name="connsiteY1344" fmla="*/ 48894 h 138429"/>
                <a:gd name="connsiteX1345" fmla="*/ 3249291 w 4940931"/>
                <a:gd name="connsiteY1345" fmla="*/ 55244 h 138429"/>
                <a:gd name="connsiteX1346" fmla="*/ 3248021 w 4940931"/>
                <a:gd name="connsiteY1346" fmla="*/ 63499 h 138429"/>
                <a:gd name="connsiteX1347" fmla="*/ 3248021 w 4940931"/>
                <a:gd name="connsiteY1347" fmla="*/ 109219 h 138429"/>
                <a:gd name="connsiteX1348" fmla="*/ 3232781 w 4940931"/>
                <a:gd name="connsiteY1348" fmla="*/ 109219 h 138429"/>
                <a:gd name="connsiteX1349" fmla="*/ 3232781 w 4940931"/>
                <a:gd name="connsiteY1349" fmla="*/ 8889 h 138429"/>
                <a:gd name="connsiteX1350" fmla="*/ 2432681 w 4940931"/>
                <a:gd name="connsiteY1350" fmla="*/ 634 h 138429"/>
                <a:gd name="connsiteX1351" fmla="*/ 2432681 w 4940931"/>
                <a:gd name="connsiteY1351" fmla="*/ 38099 h 138429"/>
                <a:gd name="connsiteX1352" fmla="*/ 2436491 w 4940931"/>
                <a:gd name="connsiteY1352" fmla="*/ 34289 h 138429"/>
                <a:gd name="connsiteX1353" fmla="*/ 2440936 w 4940931"/>
                <a:gd name="connsiteY1353" fmla="*/ 31114 h 138429"/>
                <a:gd name="connsiteX1354" fmla="*/ 2446651 w 4940931"/>
                <a:gd name="connsiteY1354" fmla="*/ 29209 h 138429"/>
                <a:gd name="connsiteX1355" fmla="*/ 2452366 w 4940931"/>
                <a:gd name="connsiteY1355" fmla="*/ 29209 h 138429"/>
                <a:gd name="connsiteX1356" fmla="*/ 2464431 w 4940931"/>
                <a:gd name="connsiteY1356" fmla="*/ 31749 h 138429"/>
                <a:gd name="connsiteX1357" fmla="*/ 2473321 w 4940931"/>
                <a:gd name="connsiteY1357" fmla="*/ 38099 h 138429"/>
                <a:gd name="connsiteX1358" fmla="*/ 2478401 w 4940931"/>
                <a:gd name="connsiteY1358" fmla="*/ 49529 h 138429"/>
                <a:gd name="connsiteX1359" fmla="*/ 2480306 w 4940931"/>
                <a:gd name="connsiteY1359" fmla="*/ 64134 h 138429"/>
                <a:gd name="connsiteX1360" fmla="*/ 2480306 w 4940931"/>
                <a:gd name="connsiteY1360" fmla="*/ 108584 h 138429"/>
                <a:gd name="connsiteX1361" fmla="*/ 2465066 w 4940931"/>
                <a:gd name="connsiteY1361" fmla="*/ 108584 h 138429"/>
                <a:gd name="connsiteX1362" fmla="*/ 2464431 w 4940931"/>
                <a:gd name="connsiteY1362" fmla="*/ 108584 h 138429"/>
                <a:gd name="connsiteX1363" fmla="*/ 2464431 w 4940931"/>
                <a:gd name="connsiteY1363" fmla="*/ 64769 h 138429"/>
                <a:gd name="connsiteX1364" fmla="*/ 2460621 w 4940931"/>
                <a:gd name="connsiteY1364" fmla="*/ 48894 h 138429"/>
                <a:gd name="connsiteX1365" fmla="*/ 2448556 w 4940931"/>
                <a:gd name="connsiteY1365" fmla="*/ 43814 h 138429"/>
                <a:gd name="connsiteX1366" fmla="*/ 2442206 w 4940931"/>
                <a:gd name="connsiteY1366" fmla="*/ 45084 h 138429"/>
                <a:gd name="connsiteX1367" fmla="*/ 2437126 w 4940931"/>
                <a:gd name="connsiteY1367" fmla="*/ 48894 h 138429"/>
                <a:gd name="connsiteX1368" fmla="*/ 2433951 w 4940931"/>
                <a:gd name="connsiteY1368" fmla="*/ 55244 h 138429"/>
                <a:gd name="connsiteX1369" fmla="*/ 2432681 w 4940931"/>
                <a:gd name="connsiteY1369" fmla="*/ 63499 h 138429"/>
                <a:gd name="connsiteX1370" fmla="*/ 2432681 w 4940931"/>
                <a:gd name="connsiteY1370" fmla="*/ 109219 h 138429"/>
                <a:gd name="connsiteX1371" fmla="*/ 2417441 w 4940931"/>
                <a:gd name="connsiteY1371" fmla="*/ 109219 h 138429"/>
                <a:gd name="connsiteX1372" fmla="*/ 2417441 w 4940931"/>
                <a:gd name="connsiteY1372" fmla="*/ 8889 h 138429"/>
                <a:gd name="connsiteX1373" fmla="*/ 1734181 w 4940931"/>
                <a:gd name="connsiteY1373" fmla="*/ 634 h 138429"/>
                <a:gd name="connsiteX1374" fmla="*/ 1734181 w 4940931"/>
                <a:gd name="connsiteY1374" fmla="*/ 38099 h 138429"/>
                <a:gd name="connsiteX1375" fmla="*/ 1737991 w 4940931"/>
                <a:gd name="connsiteY1375" fmla="*/ 34289 h 138429"/>
                <a:gd name="connsiteX1376" fmla="*/ 1742436 w 4940931"/>
                <a:gd name="connsiteY1376" fmla="*/ 31114 h 138429"/>
                <a:gd name="connsiteX1377" fmla="*/ 1748151 w 4940931"/>
                <a:gd name="connsiteY1377" fmla="*/ 29209 h 138429"/>
                <a:gd name="connsiteX1378" fmla="*/ 1753866 w 4940931"/>
                <a:gd name="connsiteY1378" fmla="*/ 29209 h 138429"/>
                <a:gd name="connsiteX1379" fmla="*/ 1765931 w 4940931"/>
                <a:gd name="connsiteY1379" fmla="*/ 31749 h 138429"/>
                <a:gd name="connsiteX1380" fmla="*/ 1774821 w 4940931"/>
                <a:gd name="connsiteY1380" fmla="*/ 38099 h 138429"/>
                <a:gd name="connsiteX1381" fmla="*/ 1779901 w 4940931"/>
                <a:gd name="connsiteY1381" fmla="*/ 49529 h 138429"/>
                <a:gd name="connsiteX1382" fmla="*/ 1781806 w 4940931"/>
                <a:gd name="connsiteY1382" fmla="*/ 64134 h 138429"/>
                <a:gd name="connsiteX1383" fmla="*/ 1781806 w 4940931"/>
                <a:gd name="connsiteY1383" fmla="*/ 108584 h 138429"/>
                <a:gd name="connsiteX1384" fmla="*/ 1766566 w 4940931"/>
                <a:gd name="connsiteY1384" fmla="*/ 108584 h 138429"/>
                <a:gd name="connsiteX1385" fmla="*/ 1765931 w 4940931"/>
                <a:gd name="connsiteY1385" fmla="*/ 108584 h 138429"/>
                <a:gd name="connsiteX1386" fmla="*/ 1765931 w 4940931"/>
                <a:gd name="connsiteY1386" fmla="*/ 64769 h 138429"/>
                <a:gd name="connsiteX1387" fmla="*/ 1762121 w 4940931"/>
                <a:gd name="connsiteY1387" fmla="*/ 48894 h 138429"/>
                <a:gd name="connsiteX1388" fmla="*/ 1750056 w 4940931"/>
                <a:gd name="connsiteY1388" fmla="*/ 43814 h 138429"/>
                <a:gd name="connsiteX1389" fmla="*/ 1743706 w 4940931"/>
                <a:gd name="connsiteY1389" fmla="*/ 45084 h 138429"/>
                <a:gd name="connsiteX1390" fmla="*/ 1738626 w 4940931"/>
                <a:gd name="connsiteY1390" fmla="*/ 48894 h 138429"/>
                <a:gd name="connsiteX1391" fmla="*/ 1735451 w 4940931"/>
                <a:gd name="connsiteY1391" fmla="*/ 55244 h 138429"/>
                <a:gd name="connsiteX1392" fmla="*/ 1734181 w 4940931"/>
                <a:gd name="connsiteY1392" fmla="*/ 63499 h 138429"/>
                <a:gd name="connsiteX1393" fmla="*/ 1734181 w 4940931"/>
                <a:gd name="connsiteY1393" fmla="*/ 109219 h 138429"/>
                <a:gd name="connsiteX1394" fmla="*/ 1718941 w 4940931"/>
                <a:gd name="connsiteY1394" fmla="*/ 109219 h 138429"/>
                <a:gd name="connsiteX1395" fmla="*/ 1718941 w 4940931"/>
                <a:gd name="connsiteY1395" fmla="*/ 8889 h 138429"/>
                <a:gd name="connsiteX1396" fmla="*/ 803275 w 4940931"/>
                <a:gd name="connsiteY1396" fmla="*/ 634 h 138429"/>
                <a:gd name="connsiteX1397" fmla="*/ 803275 w 4940931"/>
                <a:gd name="connsiteY1397" fmla="*/ 38099 h 138429"/>
                <a:gd name="connsiteX1398" fmla="*/ 807085 w 4940931"/>
                <a:gd name="connsiteY1398" fmla="*/ 34289 h 138429"/>
                <a:gd name="connsiteX1399" fmla="*/ 811530 w 4940931"/>
                <a:gd name="connsiteY1399" fmla="*/ 31114 h 138429"/>
                <a:gd name="connsiteX1400" fmla="*/ 817245 w 4940931"/>
                <a:gd name="connsiteY1400" fmla="*/ 29209 h 138429"/>
                <a:gd name="connsiteX1401" fmla="*/ 822960 w 4940931"/>
                <a:gd name="connsiteY1401" fmla="*/ 29209 h 138429"/>
                <a:gd name="connsiteX1402" fmla="*/ 835025 w 4940931"/>
                <a:gd name="connsiteY1402" fmla="*/ 31749 h 138429"/>
                <a:gd name="connsiteX1403" fmla="*/ 843915 w 4940931"/>
                <a:gd name="connsiteY1403" fmla="*/ 38099 h 138429"/>
                <a:gd name="connsiteX1404" fmla="*/ 848995 w 4940931"/>
                <a:gd name="connsiteY1404" fmla="*/ 49529 h 138429"/>
                <a:gd name="connsiteX1405" fmla="*/ 850900 w 4940931"/>
                <a:gd name="connsiteY1405" fmla="*/ 64134 h 138429"/>
                <a:gd name="connsiteX1406" fmla="*/ 850900 w 4940931"/>
                <a:gd name="connsiteY1406" fmla="*/ 108584 h 138429"/>
                <a:gd name="connsiteX1407" fmla="*/ 835660 w 4940931"/>
                <a:gd name="connsiteY1407" fmla="*/ 108584 h 138429"/>
                <a:gd name="connsiteX1408" fmla="*/ 835025 w 4940931"/>
                <a:gd name="connsiteY1408" fmla="*/ 108584 h 138429"/>
                <a:gd name="connsiteX1409" fmla="*/ 835025 w 4940931"/>
                <a:gd name="connsiteY1409" fmla="*/ 64769 h 138429"/>
                <a:gd name="connsiteX1410" fmla="*/ 831215 w 4940931"/>
                <a:gd name="connsiteY1410" fmla="*/ 48894 h 138429"/>
                <a:gd name="connsiteX1411" fmla="*/ 819150 w 4940931"/>
                <a:gd name="connsiteY1411" fmla="*/ 43814 h 138429"/>
                <a:gd name="connsiteX1412" fmla="*/ 812800 w 4940931"/>
                <a:gd name="connsiteY1412" fmla="*/ 45084 h 138429"/>
                <a:gd name="connsiteX1413" fmla="*/ 807720 w 4940931"/>
                <a:gd name="connsiteY1413" fmla="*/ 48894 h 138429"/>
                <a:gd name="connsiteX1414" fmla="*/ 804545 w 4940931"/>
                <a:gd name="connsiteY1414" fmla="*/ 55244 h 138429"/>
                <a:gd name="connsiteX1415" fmla="*/ 803275 w 4940931"/>
                <a:gd name="connsiteY1415" fmla="*/ 63499 h 138429"/>
                <a:gd name="connsiteX1416" fmla="*/ 803275 w 4940931"/>
                <a:gd name="connsiteY1416" fmla="*/ 109219 h 138429"/>
                <a:gd name="connsiteX1417" fmla="*/ 788035 w 4940931"/>
                <a:gd name="connsiteY1417" fmla="*/ 109219 h 138429"/>
                <a:gd name="connsiteX1418" fmla="*/ 788035 w 4940931"/>
                <a:gd name="connsiteY1418" fmla="*/ 8889 h 138429"/>
                <a:gd name="connsiteX1419" fmla="*/ 104774 w 4940931"/>
                <a:gd name="connsiteY1419" fmla="*/ 634 h 138429"/>
                <a:gd name="connsiteX1420" fmla="*/ 104774 w 4940931"/>
                <a:gd name="connsiteY1420" fmla="*/ 38099 h 138429"/>
                <a:gd name="connsiteX1421" fmla="*/ 108584 w 4940931"/>
                <a:gd name="connsiteY1421" fmla="*/ 34289 h 138429"/>
                <a:gd name="connsiteX1422" fmla="*/ 113029 w 4940931"/>
                <a:gd name="connsiteY1422" fmla="*/ 31114 h 138429"/>
                <a:gd name="connsiteX1423" fmla="*/ 118744 w 4940931"/>
                <a:gd name="connsiteY1423" fmla="*/ 29209 h 138429"/>
                <a:gd name="connsiteX1424" fmla="*/ 124459 w 4940931"/>
                <a:gd name="connsiteY1424" fmla="*/ 29209 h 138429"/>
                <a:gd name="connsiteX1425" fmla="*/ 136524 w 4940931"/>
                <a:gd name="connsiteY1425" fmla="*/ 31749 h 138429"/>
                <a:gd name="connsiteX1426" fmla="*/ 145414 w 4940931"/>
                <a:gd name="connsiteY1426" fmla="*/ 38099 h 138429"/>
                <a:gd name="connsiteX1427" fmla="*/ 150494 w 4940931"/>
                <a:gd name="connsiteY1427" fmla="*/ 49529 h 138429"/>
                <a:gd name="connsiteX1428" fmla="*/ 152399 w 4940931"/>
                <a:gd name="connsiteY1428" fmla="*/ 64134 h 138429"/>
                <a:gd name="connsiteX1429" fmla="*/ 152399 w 4940931"/>
                <a:gd name="connsiteY1429" fmla="*/ 108584 h 138429"/>
                <a:gd name="connsiteX1430" fmla="*/ 137159 w 4940931"/>
                <a:gd name="connsiteY1430" fmla="*/ 108584 h 138429"/>
                <a:gd name="connsiteX1431" fmla="*/ 136524 w 4940931"/>
                <a:gd name="connsiteY1431" fmla="*/ 108584 h 138429"/>
                <a:gd name="connsiteX1432" fmla="*/ 136524 w 4940931"/>
                <a:gd name="connsiteY1432" fmla="*/ 64769 h 138429"/>
                <a:gd name="connsiteX1433" fmla="*/ 132714 w 4940931"/>
                <a:gd name="connsiteY1433" fmla="*/ 48894 h 138429"/>
                <a:gd name="connsiteX1434" fmla="*/ 120649 w 4940931"/>
                <a:gd name="connsiteY1434" fmla="*/ 43814 h 138429"/>
                <a:gd name="connsiteX1435" fmla="*/ 114299 w 4940931"/>
                <a:gd name="connsiteY1435" fmla="*/ 45084 h 138429"/>
                <a:gd name="connsiteX1436" fmla="*/ 109219 w 4940931"/>
                <a:gd name="connsiteY1436" fmla="*/ 48894 h 138429"/>
                <a:gd name="connsiteX1437" fmla="*/ 106044 w 4940931"/>
                <a:gd name="connsiteY1437" fmla="*/ 55244 h 138429"/>
                <a:gd name="connsiteX1438" fmla="*/ 104774 w 4940931"/>
                <a:gd name="connsiteY1438" fmla="*/ 63499 h 138429"/>
                <a:gd name="connsiteX1439" fmla="*/ 104774 w 4940931"/>
                <a:gd name="connsiteY1439" fmla="*/ 109219 h 138429"/>
                <a:gd name="connsiteX1440" fmla="*/ 89534 w 4940931"/>
                <a:gd name="connsiteY1440" fmla="*/ 109219 h 138429"/>
                <a:gd name="connsiteX1441" fmla="*/ 89534 w 4940931"/>
                <a:gd name="connsiteY1441" fmla="*/ 8889 h 138429"/>
                <a:gd name="connsiteX1442" fmla="*/ 3894450 w 4940931"/>
                <a:gd name="connsiteY1442" fmla="*/ 0 h 138429"/>
                <a:gd name="connsiteX1443" fmla="*/ 3894450 w 4940931"/>
                <a:gd name="connsiteY1443" fmla="*/ 30480 h 138429"/>
                <a:gd name="connsiteX1444" fmla="*/ 3913500 w 4940931"/>
                <a:gd name="connsiteY1444" fmla="*/ 30480 h 138429"/>
                <a:gd name="connsiteX1445" fmla="*/ 3913500 w 4940931"/>
                <a:gd name="connsiteY1445" fmla="*/ 44450 h 138429"/>
                <a:gd name="connsiteX1446" fmla="*/ 3894450 w 4940931"/>
                <a:gd name="connsiteY1446" fmla="*/ 44450 h 138429"/>
                <a:gd name="connsiteX1447" fmla="*/ 3894450 w 4940931"/>
                <a:gd name="connsiteY1447" fmla="*/ 86995 h 138429"/>
                <a:gd name="connsiteX1448" fmla="*/ 3894450 w 4940931"/>
                <a:gd name="connsiteY1448" fmla="*/ 91440 h 138429"/>
                <a:gd name="connsiteX1449" fmla="*/ 3895720 w 4940931"/>
                <a:gd name="connsiteY1449" fmla="*/ 94615 h 138429"/>
                <a:gd name="connsiteX1450" fmla="*/ 3898260 w 4940931"/>
                <a:gd name="connsiteY1450" fmla="*/ 95885 h 138429"/>
                <a:gd name="connsiteX1451" fmla="*/ 3902070 w 4940931"/>
                <a:gd name="connsiteY1451" fmla="*/ 95885 h 138429"/>
                <a:gd name="connsiteX1452" fmla="*/ 3908420 w 4940931"/>
                <a:gd name="connsiteY1452" fmla="*/ 95250 h 138429"/>
                <a:gd name="connsiteX1453" fmla="*/ 3913500 w 4940931"/>
                <a:gd name="connsiteY1453" fmla="*/ 93345 h 138429"/>
                <a:gd name="connsiteX1454" fmla="*/ 3911595 w 4940931"/>
                <a:gd name="connsiteY1454" fmla="*/ 106680 h 138429"/>
                <a:gd name="connsiteX1455" fmla="*/ 3905245 w 4940931"/>
                <a:gd name="connsiteY1455" fmla="*/ 109220 h 138429"/>
                <a:gd name="connsiteX1456" fmla="*/ 3896990 w 4940931"/>
                <a:gd name="connsiteY1456" fmla="*/ 110490 h 138429"/>
                <a:gd name="connsiteX1457" fmla="*/ 3890005 w 4940931"/>
                <a:gd name="connsiteY1457" fmla="*/ 109220 h 138429"/>
                <a:gd name="connsiteX1458" fmla="*/ 3884290 w 4940931"/>
                <a:gd name="connsiteY1458" fmla="*/ 105410 h 138429"/>
                <a:gd name="connsiteX1459" fmla="*/ 3880480 w 4940931"/>
                <a:gd name="connsiteY1459" fmla="*/ 99060 h 138429"/>
                <a:gd name="connsiteX1460" fmla="*/ 3879210 w 4940931"/>
                <a:gd name="connsiteY1460" fmla="*/ 89535 h 138429"/>
                <a:gd name="connsiteX1461" fmla="*/ 3879210 w 4940931"/>
                <a:gd name="connsiteY1461" fmla="*/ 44450 h 138429"/>
                <a:gd name="connsiteX1462" fmla="*/ 3868415 w 4940931"/>
                <a:gd name="connsiteY1462" fmla="*/ 44450 h 138429"/>
                <a:gd name="connsiteX1463" fmla="*/ 3868415 w 4940931"/>
                <a:gd name="connsiteY1463" fmla="*/ 30480 h 138429"/>
                <a:gd name="connsiteX1464" fmla="*/ 3879210 w 4940931"/>
                <a:gd name="connsiteY1464" fmla="*/ 30480 h 138429"/>
                <a:gd name="connsiteX1465" fmla="*/ 3879210 w 4940931"/>
                <a:gd name="connsiteY1465" fmla="*/ 8255 h 138429"/>
                <a:gd name="connsiteX1466" fmla="*/ 3664581 w 4940931"/>
                <a:gd name="connsiteY1466" fmla="*/ 0 h 138429"/>
                <a:gd name="connsiteX1467" fmla="*/ 3664581 w 4940931"/>
                <a:gd name="connsiteY1467" fmla="*/ 30480 h 138429"/>
                <a:gd name="connsiteX1468" fmla="*/ 3683631 w 4940931"/>
                <a:gd name="connsiteY1468" fmla="*/ 30480 h 138429"/>
                <a:gd name="connsiteX1469" fmla="*/ 3683631 w 4940931"/>
                <a:gd name="connsiteY1469" fmla="*/ 44450 h 138429"/>
                <a:gd name="connsiteX1470" fmla="*/ 3664581 w 4940931"/>
                <a:gd name="connsiteY1470" fmla="*/ 44450 h 138429"/>
                <a:gd name="connsiteX1471" fmla="*/ 3664581 w 4940931"/>
                <a:gd name="connsiteY1471" fmla="*/ 86995 h 138429"/>
                <a:gd name="connsiteX1472" fmla="*/ 3664581 w 4940931"/>
                <a:gd name="connsiteY1472" fmla="*/ 91440 h 138429"/>
                <a:gd name="connsiteX1473" fmla="*/ 3665851 w 4940931"/>
                <a:gd name="connsiteY1473" fmla="*/ 94615 h 138429"/>
                <a:gd name="connsiteX1474" fmla="*/ 3668391 w 4940931"/>
                <a:gd name="connsiteY1474" fmla="*/ 95885 h 138429"/>
                <a:gd name="connsiteX1475" fmla="*/ 3672201 w 4940931"/>
                <a:gd name="connsiteY1475" fmla="*/ 95885 h 138429"/>
                <a:gd name="connsiteX1476" fmla="*/ 3678551 w 4940931"/>
                <a:gd name="connsiteY1476" fmla="*/ 95250 h 138429"/>
                <a:gd name="connsiteX1477" fmla="*/ 3683631 w 4940931"/>
                <a:gd name="connsiteY1477" fmla="*/ 93345 h 138429"/>
                <a:gd name="connsiteX1478" fmla="*/ 3681726 w 4940931"/>
                <a:gd name="connsiteY1478" fmla="*/ 106680 h 138429"/>
                <a:gd name="connsiteX1479" fmla="*/ 3675376 w 4940931"/>
                <a:gd name="connsiteY1479" fmla="*/ 109220 h 138429"/>
                <a:gd name="connsiteX1480" fmla="*/ 3667121 w 4940931"/>
                <a:gd name="connsiteY1480" fmla="*/ 110490 h 138429"/>
                <a:gd name="connsiteX1481" fmla="*/ 3660136 w 4940931"/>
                <a:gd name="connsiteY1481" fmla="*/ 109220 h 138429"/>
                <a:gd name="connsiteX1482" fmla="*/ 3654421 w 4940931"/>
                <a:gd name="connsiteY1482" fmla="*/ 105410 h 138429"/>
                <a:gd name="connsiteX1483" fmla="*/ 3650611 w 4940931"/>
                <a:gd name="connsiteY1483" fmla="*/ 99060 h 138429"/>
                <a:gd name="connsiteX1484" fmla="*/ 3649341 w 4940931"/>
                <a:gd name="connsiteY1484" fmla="*/ 89535 h 138429"/>
                <a:gd name="connsiteX1485" fmla="*/ 3649341 w 4940931"/>
                <a:gd name="connsiteY1485" fmla="*/ 44450 h 138429"/>
                <a:gd name="connsiteX1486" fmla="*/ 3638546 w 4940931"/>
                <a:gd name="connsiteY1486" fmla="*/ 44450 h 138429"/>
                <a:gd name="connsiteX1487" fmla="*/ 3638546 w 4940931"/>
                <a:gd name="connsiteY1487" fmla="*/ 30480 h 138429"/>
                <a:gd name="connsiteX1488" fmla="*/ 3649341 w 4940931"/>
                <a:gd name="connsiteY1488" fmla="*/ 30480 h 138429"/>
                <a:gd name="connsiteX1489" fmla="*/ 3649341 w 4940931"/>
                <a:gd name="connsiteY1489" fmla="*/ 8255 h 138429"/>
                <a:gd name="connsiteX1490" fmla="*/ 3610605 w 4940931"/>
                <a:gd name="connsiteY1490" fmla="*/ 0 h 138429"/>
                <a:gd name="connsiteX1491" fmla="*/ 3610605 w 4940931"/>
                <a:gd name="connsiteY1491" fmla="*/ 30480 h 138429"/>
                <a:gd name="connsiteX1492" fmla="*/ 3629655 w 4940931"/>
                <a:gd name="connsiteY1492" fmla="*/ 30480 h 138429"/>
                <a:gd name="connsiteX1493" fmla="*/ 3629655 w 4940931"/>
                <a:gd name="connsiteY1493" fmla="*/ 44450 h 138429"/>
                <a:gd name="connsiteX1494" fmla="*/ 3610605 w 4940931"/>
                <a:gd name="connsiteY1494" fmla="*/ 44450 h 138429"/>
                <a:gd name="connsiteX1495" fmla="*/ 3610605 w 4940931"/>
                <a:gd name="connsiteY1495" fmla="*/ 86995 h 138429"/>
                <a:gd name="connsiteX1496" fmla="*/ 3610605 w 4940931"/>
                <a:gd name="connsiteY1496" fmla="*/ 91440 h 138429"/>
                <a:gd name="connsiteX1497" fmla="*/ 3611875 w 4940931"/>
                <a:gd name="connsiteY1497" fmla="*/ 94615 h 138429"/>
                <a:gd name="connsiteX1498" fmla="*/ 3614415 w 4940931"/>
                <a:gd name="connsiteY1498" fmla="*/ 95885 h 138429"/>
                <a:gd name="connsiteX1499" fmla="*/ 3618225 w 4940931"/>
                <a:gd name="connsiteY1499" fmla="*/ 95885 h 138429"/>
                <a:gd name="connsiteX1500" fmla="*/ 3624575 w 4940931"/>
                <a:gd name="connsiteY1500" fmla="*/ 95250 h 138429"/>
                <a:gd name="connsiteX1501" fmla="*/ 3629655 w 4940931"/>
                <a:gd name="connsiteY1501" fmla="*/ 93345 h 138429"/>
                <a:gd name="connsiteX1502" fmla="*/ 3627750 w 4940931"/>
                <a:gd name="connsiteY1502" fmla="*/ 106680 h 138429"/>
                <a:gd name="connsiteX1503" fmla="*/ 3621400 w 4940931"/>
                <a:gd name="connsiteY1503" fmla="*/ 109220 h 138429"/>
                <a:gd name="connsiteX1504" fmla="*/ 3613145 w 4940931"/>
                <a:gd name="connsiteY1504" fmla="*/ 110490 h 138429"/>
                <a:gd name="connsiteX1505" fmla="*/ 3606160 w 4940931"/>
                <a:gd name="connsiteY1505" fmla="*/ 109220 h 138429"/>
                <a:gd name="connsiteX1506" fmla="*/ 3600445 w 4940931"/>
                <a:gd name="connsiteY1506" fmla="*/ 105410 h 138429"/>
                <a:gd name="connsiteX1507" fmla="*/ 3596635 w 4940931"/>
                <a:gd name="connsiteY1507" fmla="*/ 99060 h 138429"/>
                <a:gd name="connsiteX1508" fmla="*/ 3595365 w 4940931"/>
                <a:gd name="connsiteY1508" fmla="*/ 89535 h 138429"/>
                <a:gd name="connsiteX1509" fmla="*/ 3595365 w 4940931"/>
                <a:gd name="connsiteY1509" fmla="*/ 44450 h 138429"/>
                <a:gd name="connsiteX1510" fmla="*/ 3584570 w 4940931"/>
                <a:gd name="connsiteY1510" fmla="*/ 44450 h 138429"/>
                <a:gd name="connsiteX1511" fmla="*/ 3584570 w 4940931"/>
                <a:gd name="connsiteY1511" fmla="*/ 30480 h 138429"/>
                <a:gd name="connsiteX1512" fmla="*/ 3595365 w 4940931"/>
                <a:gd name="connsiteY1512" fmla="*/ 30480 h 138429"/>
                <a:gd name="connsiteX1513" fmla="*/ 3595365 w 4940931"/>
                <a:gd name="connsiteY1513" fmla="*/ 8255 h 138429"/>
                <a:gd name="connsiteX1514" fmla="*/ 3445505 w 4940931"/>
                <a:gd name="connsiteY1514" fmla="*/ 0 h 138429"/>
                <a:gd name="connsiteX1515" fmla="*/ 3445505 w 4940931"/>
                <a:gd name="connsiteY1515" fmla="*/ 37465 h 138429"/>
                <a:gd name="connsiteX1516" fmla="*/ 3449950 w 4940931"/>
                <a:gd name="connsiteY1516" fmla="*/ 33655 h 138429"/>
                <a:gd name="connsiteX1517" fmla="*/ 3453760 w 4940931"/>
                <a:gd name="connsiteY1517" fmla="*/ 31115 h 138429"/>
                <a:gd name="connsiteX1518" fmla="*/ 3458840 w 4940931"/>
                <a:gd name="connsiteY1518" fmla="*/ 29210 h 138429"/>
                <a:gd name="connsiteX1519" fmla="*/ 3465825 w 4940931"/>
                <a:gd name="connsiteY1519" fmla="*/ 28575 h 138429"/>
                <a:gd name="connsiteX1520" fmla="*/ 3477890 w 4940931"/>
                <a:gd name="connsiteY1520" fmla="*/ 31115 h 138429"/>
                <a:gd name="connsiteX1521" fmla="*/ 3487415 w 4940931"/>
                <a:gd name="connsiteY1521" fmla="*/ 38735 h 138429"/>
                <a:gd name="connsiteX1522" fmla="*/ 3493765 w 4940931"/>
                <a:gd name="connsiteY1522" fmla="*/ 51435 h 138429"/>
                <a:gd name="connsiteX1523" fmla="*/ 3496305 w 4940931"/>
                <a:gd name="connsiteY1523" fmla="*/ 70485 h 138429"/>
                <a:gd name="connsiteX1524" fmla="*/ 3495670 w 4940931"/>
                <a:gd name="connsiteY1524" fmla="*/ 71120 h 138429"/>
                <a:gd name="connsiteX1525" fmla="*/ 3493130 w 4940931"/>
                <a:gd name="connsiteY1525" fmla="*/ 88265 h 138429"/>
                <a:gd name="connsiteX1526" fmla="*/ 3486145 w 4940931"/>
                <a:gd name="connsiteY1526" fmla="*/ 100330 h 138429"/>
                <a:gd name="connsiteX1527" fmla="*/ 3476620 w 4940931"/>
                <a:gd name="connsiteY1527" fmla="*/ 107315 h 138429"/>
                <a:gd name="connsiteX1528" fmla="*/ 3465190 w 4940931"/>
                <a:gd name="connsiteY1528" fmla="*/ 109855 h 138429"/>
                <a:gd name="connsiteX1529" fmla="*/ 3454395 w 4940931"/>
                <a:gd name="connsiteY1529" fmla="*/ 107315 h 138429"/>
                <a:gd name="connsiteX1530" fmla="*/ 3445505 w 4940931"/>
                <a:gd name="connsiteY1530" fmla="*/ 100965 h 138429"/>
                <a:gd name="connsiteX1531" fmla="*/ 3445505 w 4940931"/>
                <a:gd name="connsiteY1531" fmla="*/ 107950 h 138429"/>
                <a:gd name="connsiteX1532" fmla="*/ 3430265 w 4940931"/>
                <a:gd name="connsiteY1532" fmla="*/ 107950 h 138429"/>
                <a:gd name="connsiteX1533" fmla="*/ 3430265 w 4940931"/>
                <a:gd name="connsiteY1533" fmla="*/ 7620 h 138429"/>
                <a:gd name="connsiteX1534" fmla="*/ 2380611 w 4940931"/>
                <a:gd name="connsiteY1534" fmla="*/ 0 h 138429"/>
                <a:gd name="connsiteX1535" fmla="*/ 2380611 w 4940931"/>
                <a:gd name="connsiteY1535" fmla="*/ 30480 h 138429"/>
                <a:gd name="connsiteX1536" fmla="*/ 2399661 w 4940931"/>
                <a:gd name="connsiteY1536" fmla="*/ 30480 h 138429"/>
                <a:gd name="connsiteX1537" fmla="*/ 2399661 w 4940931"/>
                <a:gd name="connsiteY1537" fmla="*/ 44450 h 138429"/>
                <a:gd name="connsiteX1538" fmla="*/ 2380611 w 4940931"/>
                <a:gd name="connsiteY1538" fmla="*/ 44450 h 138429"/>
                <a:gd name="connsiteX1539" fmla="*/ 2380611 w 4940931"/>
                <a:gd name="connsiteY1539" fmla="*/ 86995 h 138429"/>
                <a:gd name="connsiteX1540" fmla="*/ 2380611 w 4940931"/>
                <a:gd name="connsiteY1540" fmla="*/ 91440 h 138429"/>
                <a:gd name="connsiteX1541" fmla="*/ 2381881 w 4940931"/>
                <a:gd name="connsiteY1541" fmla="*/ 94615 h 138429"/>
                <a:gd name="connsiteX1542" fmla="*/ 2384421 w 4940931"/>
                <a:gd name="connsiteY1542" fmla="*/ 95885 h 138429"/>
                <a:gd name="connsiteX1543" fmla="*/ 2388231 w 4940931"/>
                <a:gd name="connsiteY1543" fmla="*/ 95885 h 138429"/>
                <a:gd name="connsiteX1544" fmla="*/ 2394581 w 4940931"/>
                <a:gd name="connsiteY1544" fmla="*/ 95250 h 138429"/>
                <a:gd name="connsiteX1545" fmla="*/ 2399661 w 4940931"/>
                <a:gd name="connsiteY1545" fmla="*/ 93345 h 138429"/>
                <a:gd name="connsiteX1546" fmla="*/ 2397756 w 4940931"/>
                <a:gd name="connsiteY1546" fmla="*/ 106680 h 138429"/>
                <a:gd name="connsiteX1547" fmla="*/ 2391406 w 4940931"/>
                <a:gd name="connsiteY1547" fmla="*/ 109220 h 138429"/>
                <a:gd name="connsiteX1548" fmla="*/ 2383151 w 4940931"/>
                <a:gd name="connsiteY1548" fmla="*/ 110490 h 138429"/>
                <a:gd name="connsiteX1549" fmla="*/ 2376166 w 4940931"/>
                <a:gd name="connsiteY1549" fmla="*/ 109220 h 138429"/>
                <a:gd name="connsiteX1550" fmla="*/ 2370451 w 4940931"/>
                <a:gd name="connsiteY1550" fmla="*/ 105410 h 138429"/>
                <a:gd name="connsiteX1551" fmla="*/ 2366641 w 4940931"/>
                <a:gd name="connsiteY1551" fmla="*/ 99060 h 138429"/>
                <a:gd name="connsiteX1552" fmla="*/ 2365371 w 4940931"/>
                <a:gd name="connsiteY1552" fmla="*/ 89535 h 138429"/>
                <a:gd name="connsiteX1553" fmla="*/ 2365371 w 4940931"/>
                <a:gd name="connsiteY1553" fmla="*/ 44450 h 138429"/>
                <a:gd name="connsiteX1554" fmla="*/ 2354576 w 4940931"/>
                <a:gd name="connsiteY1554" fmla="*/ 44450 h 138429"/>
                <a:gd name="connsiteX1555" fmla="*/ 2354576 w 4940931"/>
                <a:gd name="connsiteY1555" fmla="*/ 30480 h 138429"/>
                <a:gd name="connsiteX1556" fmla="*/ 2365371 w 4940931"/>
                <a:gd name="connsiteY1556" fmla="*/ 30480 h 138429"/>
                <a:gd name="connsiteX1557" fmla="*/ 2365371 w 4940931"/>
                <a:gd name="connsiteY1557" fmla="*/ 8255 h 138429"/>
                <a:gd name="connsiteX1558" fmla="*/ 2150741 w 4940931"/>
                <a:gd name="connsiteY1558" fmla="*/ 0 h 138429"/>
                <a:gd name="connsiteX1559" fmla="*/ 2150741 w 4940931"/>
                <a:gd name="connsiteY1559" fmla="*/ 30480 h 138429"/>
                <a:gd name="connsiteX1560" fmla="*/ 2169791 w 4940931"/>
                <a:gd name="connsiteY1560" fmla="*/ 30480 h 138429"/>
                <a:gd name="connsiteX1561" fmla="*/ 2169791 w 4940931"/>
                <a:gd name="connsiteY1561" fmla="*/ 44450 h 138429"/>
                <a:gd name="connsiteX1562" fmla="*/ 2150741 w 4940931"/>
                <a:gd name="connsiteY1562" fmla="*/ 44450 h 138429"/>
                <a:gd name="connsiteX1563" fmla="*/ 2150741 w 4940931"/>
                <a:gd name="connsiteY1563" fmla="*/ 86995 h 138429"/>
                <a:gd name="connsiteX1564" fmla="*/ 2150741 w 4940931"/>
                <a:gd name="connsiteY1564" fmla="*/ 91440 h 138429"/>
                <a:gd name="connsiteX1565" fmla="*/ 2152011 w 4940931"/>
                <a:gd name="connsiteY1565" fmla="*/ 94615 h 138429"/>
                <a:gd name="connsiteX1566" fmla="*/ 2154551 w 4940931"/>
                <a:gd name="connsiteY1566" fmla="*/ 95885 h 138429"/>
                <a:gd name="connsiteX1567" fmla="*/ 2158361 w 4940931"/>
                <a:gd name="connsiteY1567" fmla="*/ 95885 h 138429"/>
                <a:gd name="connsiteX1568" fmla="*/ 2164711 w 4940931"/>
                <a:gd name="connsiteY1568" fmla="*/ 95250 h 138429"/>
                <a:gd name="connsiteX1569" fmla="*/ 2169791 w 4940931"/>
                <a:gd name="connsiteY1569" fmla="*/ 93345 h 138429"/>
                <a:gd name="connsiteX1570" fmla="*/ 2167886 w 4940931"/>
                <a:gd name="connsiteY1570" fmla="*/ 106680 h 138429"/>
                <a:gd name="connsiteX1571" fmla="*/ 2161536 w 4940931"/>
                <a:gd name="connsiteY1571" fmla="*/ 109220 h 138429"/>
                <a:gd name="connsiteX1572" fmla="*/ 2153281 w 4940931"/>
                <a:gd name="connsiteY1572" fmla="*/ 110490 h 138429"/>
                <a:gd name="connsiteX1573" fmla="*/ 2146296 w 4940931"/>
                <a:gd name="connsiteY1573" fmla="*/ 109220 h 138429"/>
                <a:gd name="connsiteX1574" fmla="*/ 2140581 w 4940931"/>
                <a:gd name="connsiteY1574" fmla="*/ 105410 h 138429"/>
                <a:gd name="connsiteX1575" fmla="*/ 2136771 w 4940931"/>
                <a:gd name="connsiteY1575" fmla="*/ 99060 h 138429"/>
                <a:gd name="connsiteX1576" fmla="*/ 2135501 w 4940931"/>
                <a:gd name="connsiteY1576" fmla="*/ 89535 h 138429"/>
                <a:gd name="connsiteX1577" fmla="*/ 2135501 w 4940931"/>
                <a:gd name="connsiteY1577" fmla="*/ 44450 h 138429"/>
                <a:gd name="connsiteX1578" fmla="*/ 2124706 w 4940931"/>
                <a:gd name="connsiteY1578" fmla="*/ 44450 h 138429"/>
                <a:gd name="connsiteX1579" fmla="*/ 2124706 w 4940931"/>
                <a:gd name="connsiteY1579" fmla="*/ 30480 h 138429"/>
                <a:gd name="connsiteX1580" fmla="*/ 2135501 w 4940931"/>
                <a:gd name="connsiteY1580" fmla="*/ 30480 h 138429"/>
                <a:gd name="connsiteX1581" fmla="*/ 2135501 w 4940931"/>
                <a:gd name="connsiteY1581" fmla="*/ 8255 h 138429"/>
                <a:gd name="connsiteX1582" fmla="*/ 2096131 w 4940931"/>
                <a:gd name="connsiteY1582" fmla="*/ 0 h 138429"/>
                <a:gd name="connsiteX1583" fmla="*/ 2096131 w 4940931"/>
                <a:gd name="connsiteY1583" fmla="*/ 30480 h 138429"/>
                <a:gd name="connsiteX1584" fmla="*/ 2115181 w 4940931"/>
                <a:gd name="connsiteY1584" fmla="*/ 30480 h 138429"/>
                <a:gd name="connsiteX1585" fmla="*/ 2115181 w 4940931"/>
                <a:gd name="connsiteY1585" fmla="*/ 44450 h 138429"/>
                <a:gd name="connsiteX1586" fmla="*/ 2096131 w 4940931"/>
                <a:gd name="connsiteY1586" fmla="*/ 44450 h 138429"/>
                <a:gd name="connsiteX1587" fmla="*/ 2096131 w 4940931"/>
                <a:gd name="connsiteY1587" fmla="*/ 86995 h 138429"/>
                <a:gd name="connsiteX1588" fmla="*/ 2096131 w 4940931"/>
                <a:gd name="connsiteY1588" fmla="*/ 91440 h 138429"/>
                <a:gd name="connsiteX1589" fmla="*/ 2097401 w 4940931"/>
                <a:gd name="connsiteY1589" fmla="*/ 94615 h 138429"/>
                <a:gd name="connsiteX1590" fmla="*/ 2099941 w 4940931"/>
                <a:gd name="connsiteY1590" fmla="*/ 95885 h 138429"/>
                <a:gd name="connsiteX1591" fmla="*/ 2103751 w 4940931"/>
                <a:gd name="connsiteY1591" fmla="*/ 95885 h 138429"/>
                <a:gd name="connsiteX1592" fmla="*/ 2110101 w 4940931"/>
                <a:gd name="connsiteY1592" fmla="*/ 95250 h 138429"/>
                <a:gd name="connsiteX1593" fmla="*/ 2115181 w 4940931"/>
                <a:gd name="connsiteY1593" fmla="*/ 93345 h 138429"/>
                <a:gd name="connsiteX1594" fmla="*/ 2113276 w 4940931"/>
                <a:gd name="connsiteY1594" fmla="*/ 106680 h 138429"/>
                <a:gd name="connsiteX1595" fmla="*/ 2106926 w 4940931"/>
                <a:gd name="connsiteY1595" fmla="*/ 109220 h 138429"/>
                <a:gd name="connsiteX1596" fmla="*/ 2098671 w 4940931"/>
                <a:gd name="connsiteY1596" fmla="*/ 110490 h 138429"/>
                <a:gd name="connsiteX1597" fmla="*/ 2091686 w 4940931"/>
                <a:gd name="connsiteY1597" fmla="*/ 109220 h 138429"/>
                <a:gd name="connsiteX1598" fmla="*/ 2085971 w 4940931"/>
                <a:gd name="connsiteY1598" fmla="*/ 105410 h 138429"/>
                <a:gd name="connsiteX1599" fmla="*/ 2082161 w 4940931"/>
                <a:gd name="connsiteY1599" fmla="*/ 99060 h 138429"/>
                <a:gd name="connsiteX1600" fmla="*/ 2080891 w 4940931"/>
                <a:gd name="connsiteY1600" fmla="*/ 89535 h 138429"/>
                <a:gd name="connsiteX1601" fmla="*/ 2080891 w 4940931"/>
                <a:gd name="connsiteY1601" fmla="*/ 44450 h 138429"/>
                <a:gd name="connsiteX1602" fmla="*/ 2070096 w 4940931"/>
                <a:gd name="connsiteY1602" fmla="*/ 44450 h 138429"/>
                <a:gd name="connsiteX1603" fmla="*/ 2070096 w 4940931"/>
                <a:gd name="connsiteY1603" fmla="*/ 30480 h 138429"/>
                <a:gd name="connsiteX1604" fmla="*/ 2080891 w 4940931"/>
                <a:gd name="connsiteY1604" fmla="*/ 30480 h 138429"/>
                <a:gd name="connsiteX1605" fmla="*/ 2080891 w 4940931"/>
                <a:gd name="connsiteY1605" fmla="*/ 8255 h 138429"/>
                <a:gd name="connsiteX1606" fmla="*/ 1931665 w 4940931"/>
                <a:gd name="connsiteY1606" fmla="*/ 0 h 138429"/>
                <a:gd name="connsiteX1607" fmla="*/ 1931665 w 4940931"/>
                <a:gd name="connsiteY1607" fmla="*/ 37465 h 138429"/>
                <a:gd name="connsiteX1608" fmla="*/ 1936110 w 4940931"/>
                <a:gd name="connsiteY1608" fmla="*/ 33655 h 138429"/>
                <a:gd name="connsiteX1609" fmla="*/ 1939920 w 4940931"/>
                <a:gd name="connsiteY1609" fmla="*/ 31115 h 138429"/>
                <a:gd name="connsiteX1610" fmla="*/ 1945000 w 4940931"/>
                <a:gd name="connsiteY1610" fmla="*/ 29210 h 138429"/>
                <a:gd name="connsiteX1611" fmla="*/ 1951985 w 4940931"/>
                <a:gd name="connsiteY1611" fmla="*/ 28575 h 138429"/>
                <a:gd name="connsiteX1612" fmla="*/ 1964050 w 4940931"/>
                <a:gd name="connsiteY1612" fmla="*/ 31115 h 138429"/>
                <a:gd name="connsiteX1613" fmla="*/ 1973575 w 4940931"/>
                <a:gd name="connsiteY1613" fmla="*/ 38735 h 138429"/>
                <a:gd name="connsiteX1614" fmla="*/ 1979925 w 4940931"/>
                <a:gd name="connsiteY1614" fmla="*/ 51435 h 138429"/>
                <a:gd name="connsiteX1615" fmla="*/ 1982465 w 4940931"/>
                <a:gd name="connsiteY1615" fmla="*/ 70485 h 138429"/>
                <a:gd name="connsiteX1616" fmla="*/ 1981830 w 4940931"/>
                <a:gd name="connsiteY1616" fmla="*/ 71120 h 138429"/>
                <a:gd name="connsiteX1617" fmla="*/ 1979290 w 4940931"/>
                <a:gd name="connsiteY1617" fmla="*/ 88265 h 138429"/>
                <a:gd name="connsiteX1618" fmla="*/ 1972305 w 4940931"/>
                <a:gd name="connsiteY1618" fmla="*/ 100330 h 138429"/>
                <a:gd name="connsiteX1619" fmla="*/ 1962780 w 4940931"/>
                <a:gd name="connsiteY1619" fmla="*/ 107315 h 138429"/>
                <a:gd name="connsiteX1620" fmla="*/ 1951350 w 4940931"/>
                <a:gd name="connsiteY1620" fmla="*/ 109855 h 138429"/>
                <a:gd name="connsiteX1621" fmla="*/ 1940555 w 4940931"/>
                <a:gd name="connsiteY1621" fmla="*/ 107315 h 138429"/>
                <a:gd name="connsiteX1622" fmla="*/ 1931665 w 4940931"/>
                <a:gd name="connsiteY1622" fmla="*/ 100965 h 138429"/>
                <a:gd name="connsiteX1623" fmla="*/ 1931665 w 4940931"/>
                <a:gd name="connsiteY1623" fmla="*/ 107950 h 138429"/>
                <a:gd name="connsiteX1624" fmla="*/ 1916425 w 4940931"/>
                <a:gd name="connsiteY1624" fmla="*/ 107950 h 138429"/>
                <a:gd name="connsiteX1625" fmla="*/ 1916425 w 4940931"/>
                <a:gd name="connsiteY1625" fmla="*/ 7620 h 138429"/>
                <a:gd name="connsiteX1626" fmla="*/ 1316991 w 4940931"/>
                <a:gd name="connsiteY1626" fmla="*/ 0 h 138429"/>
                <a:gd name="connsiteX1627" fmla="*/ 1316991 w 4940931"/>
                <a:gd name="connsiteY1627" fmla="*/ 30480 h 138429"/>
                <a:gd name="connsiteX1628" fmla="*/ 1336041 w 4940931"/>
                <a:gd name="connsiteY1628" fmla="*/ 30480 h 138429"/>
                <a:gd name="connsiteX1629" fmla="*/ 1336041 w 4940931"/>
                <a:gd name="connsiteY1629" fmla="*/ 44450 h 138429"/>
                <a:gd name="connsiteX1630" fmla="*/ 1316991 w 4940931"/>
                <a:gd name="connsiteY1630" fmla="*/ 44450 h 138429"/>
                <a:gd name="connsiteX1631" fmla="*/ 1316991 w 4940931"/>
                <a:gd name="connsiteY1631" fmla="*/ 86995 h 138429"/>
                <a:gd name="connsiteX1632" fmla="*/ 1316991 w 4940931"/>
                <a:gd name="connsiteY1632" fmla="*/ 91440 h 138429"/>
                <a:gd name="connsiteX1633" fmla="*/ 1318261 w 4940931"/>
                <a:gd name="connsiteY1633" fmla="*/ 94615 h 138429"/>
                <a:gd name="connsiteX1634" fmla="*/ 1320801 w 4940931"/>
                <a:gd name="connsiteY1634" fmla="*/ 95885 h 138429"/>
                <a:gd name="connsiteX1635" fmla="*/ 1324611 w 4940931"/>
                <a:gd name="connsiteY1635" fmla="*/ 95885 h 138429"/>
                <a:gd name="connsiteX1636" fmla="*/ 1330961 w 4940931"/>
                <a:gd name="connsiteY1636" fmla="*/ 95250 h 138429"/>
                <a:gd name="connsiteX1637" fmla="*/ 1336041 w 4940931"/>
                <a:gd name="connsiteY1637" fmla="*/ 93345 h 138429"/>
                <a:gd name="connsiteX1638" fmla="*/ 1334136 w 4940931"/>
                <a:gd name="connsiteY1638" fmla="*/ 106680 h 138429"/>
                <a:gd name="connsiteX1639" fmla="*/ 1327786 w 4940931"/>
                <a:gd name="connsiteY1639" fmla="*/ 109220 h 138429"/>
                <a:gd name="connsiteX1640" fmla="*/ 1319531 w 4940931"/>
                <a:gd name="connsiteY1640" fmla="*/ 110490 h 138429"/>
                <a:gd name="connsiteX1641" fmla="*/ 1312546 w 4940931"/>
                <a:gd name="connsiteY1641" fmla="*/ 109220 h 138429"/>
                <a:gd name="connsiteX1642" fmla="*/ 1306831 w 4940931"/>
                <a:gd name="connsiteY1642" fmla="*/ 105410 h 138429"/>
                <a:gd name="connsiteX1643" fmla="*/ 1303021 w 4940931"/>
                <a:gd name="connsiteY1643" fmla="*/ 99060 h 138429"/>
                <a:gd name="connsiteX1644" fmla="*/ 1301751 w 4940931"/>
                <a:gd name="connsiteY1644" fmla="*/ 89535 h 138429"/>
                <a:gd name="connsiteX1645" fmla="*/ 1301751 w 4940931"/>
                <a:gd name="connsiteY1645" fmla="*/ 44450 h 138429"/>
                <a:gd name="connsiteX1646" fmla="*/ 1290956 w 4940931"/>
                <a:gd name="connsiteY1646" fmla="*/ 44450 h 138429"/>
                <a:gd name="connsiteX1647" fmla="*/ 1290956 w 4940931"/>
                <a:gd name="connsiteY1647" fmla="*/ 30480 h 138429"/>
                <a:gd name="connsiteX1648" fmla="*/ 1301751 w 4940931"/>
                <a:gd name="connsiteY1648" fmla="*/ 30480 h 138429"/>
                <a:gd name="connsiteX1649" fmla="*/ 1301751 w 4940931"/>
                <a:gd name="connsiteY1649" fmla="*/ 8255 h 138429"/>
                <a:gd name="connsiteX1650" fmla="*/ 751206 w 4940931"/>
                <a:gd name="connsiteY1650" fmla="*/ 0 h 138429"/>
                <a:gd name="connsiteX1651" fmla="*/ 751206 w 4940931"/>
                <a:gd name="connsiteY1651" fmla="*/ 30480 h 138429"/>
                <a:gd name="connsiteX1652" fmla="*/ 770256 w 4940931"/>
                <a:gd name="connsiteY1652" fmla="*/ 30480 h 138429"/>
                <a:gd name="connsiteX1653" fmla="*/ 770256 w 4940931"/>
                <a:gd name="connsiteY1653" fmla="*/ 44450 h 138429"/>
                <a:gd name="connsiteX1654" fmla="*/ 751206 w 4940931"/>
                <a:gd name="connsiteY1654" fmla="*/ 44450 h 138429"/>
                <a:gd name="connsiteX1655" fmla="*/ 751206 w 4940931"/>
                <a:gd name="connsiteY1655" fmla="*/ 86995 h 138429"/>
                <a:gd name="connsiteX1656" fmla="*/ 751206 w 4940931"/>
                <a:gd name="connsiteY1656" fmla="*/ 91440 h 138429"/>
                <a:gd name="connsiteX1657" fmla="*/ 752476 w 4940931"/>
                <a:gd name="connsiteY1657" fmla="*/ 94615 h 138429"/>
                <a:gd name="connsiteX1658" fmla="*/ 755016 w 4940931"/>
                <a:gd name="connsiteY1658" fmla="*/ 95885 h 138429"/>
                <a:gd name="connsiteX1659" fmla="*/ 758826 w 4940931"/>
                <a:gd name="connsiteY1659" fmla="*/ 95885 h 138429"/>
                <a:gd name="connsiteX1660" fmla="*/ 765176 w 4940931"/>
                <a:gd name="connsiteY1660" fmla="*/ 95250 h 138429"/>
                <a:gd name="connsiteX1661" fmla="*/ 770256 w 4940931"/>
                <a:gd name="connsiteY1661" fmla="*/ 93345 h 138429"/>
                <a:gd name="connsiteX1662" fmla="*/ 768351 w 4940931"/>
                <a:gd name="connsiteY1662" fmla="*/ 106680 h 138429"/>
                <a:gd name="connsiteX1663" fmla="*/ 762001 w 4940931"/>
                <a:gd name="connsiteY1663" fmla="*/ 109220 h 138429"/>
                <a:gd name="connsiteX1664" fmla="*/ 753746 w 4940931"/>
                <a:gd name="connsiteY1664" fmla="*/ 110490 h 138429"/>
                <a:gd name="connsiteX1665" fmla="*/ 746761 w 4940931"/>
                <a:gd name="connsiteY1665" fmla="*/ 109220 h 138429"/>
                <a:gd name="connsiteX1666" fmla="*/ 741045 w 4940931"/>
                <a:gd name="connsiteY1666" fmla="*/ 105410 h 138429"/>
                <a:gd name="connsiteX1667" fmla="*/ 737236 w 4940931"/>
                <a:gd name="connsiteY1667" fmla="*/ 99060 h 138429"/>
                <a:gd name="connsiteX1668" fmla="*/ 735966 w 4940931"/>
                <a:gd name="connsiteY1668" fmla="*/ 89535 h 138429"/>
                <a:gd name="connsiteX1669" fmla="*/ 735966 w 4940931"/>
                <a:gd name="connsiteY1669" fmla="*/ 44450 h 138429"/>
                <a:gd name="connsiteX1670" fmla="*/ 725171 w 4940931"/>
                <a:gd name="connsiteY1670" fmla="*/ 44450 h 138429"/>
                <a:gd name="connsiteX1671" fmla="*/ 725171 w 4940931"/>
                <a:gd name="connsiteY1671" fmla="*/ 30480 h 138429"/>
                <a:gd name="connsiteX1672" fmla="*/ 735966 w 4940931"/>
                <a:gd name="connsiteY1672" fmla="*/ 30480 h 138429"/>
                <a:gd name="connsiteX1673" fmla="*/ 735966 w 4940931"/>
                <a:gd name="connsiteY1673" fmla="*/ 8255 h 138429"/>
                <a:gd name="connsiteX1674" fmla="*/ 521335 w 4940931"/>
                <a:gd name="connsiteY1674" fmla="*/ 0 h 138429"/>
                <a:gd name="connsiteX1675" fmla="*/ 521335 w 4940931"/>
                <a:gd name="connsiteY1675" fmla="*/ 30480 h 138429"/>
                <a:gd name="connsiteX1676" fmla="*/ 540385 w 4940931"/>
                <a:gd name="connsiteY1676" fmla="*/ 30480 h 138429"/>
                <a:gd name="connsiteX1677" fmla="*/ 540385 w 4940931"/>
                <a:gd name="connsiteY1677" fmla="*/ 44450 h 138429"/>
                <a:gd name="connsiteX1678" fmla="*/ 521335 w 4940931"/>
                <a:gd name="connsiteY1678" fmla="*/ 44450 h 138429"/>
                <a:gd name="connsiteX1679" fmla="*/ 521335 w 4940931"/>
                <a:gd name="connsiteY1679" fmla="*/ 86995 h 138429"/>
                <a:gd name="connsiteX1680" fmla="*/ 521335 w 4940931"/>
                <a:gd name="connsiteY1680" fmla="*/ 91440 h 138429"/>
                <a:gd name="connsiteX1681" fmla="*/ 522605 w 4940931"/>
                <a:gd name="connsiteY1681" fmla="*/ 94615 h 138429"/>
                <a:gd name="connsiteX1682" fmla="*/ 525145 w 4940931"/>
                <a:gd name="connsiteY1682" fmla="*/ 95885 h 138429"/>
                <a:gd name="connsiteX1683" fmla="*/ 528955 w 4940931"/>
                <a:gd name="connsiteY1683" fmla="*/ 95885 h 138429"/>
                <a:gd name="connsiteX1684" fmla="*/ 535305 w 4940931"/>
                <a:gd name="connsiteY1684" fmla="*/ 95250 h 138429"/>
                <a:gd name="connsiteX1685" fmla="*/ 540385 w 4940931"/>
                <a:gd name="connsiteY1685" fmla="*/ 93345 h 138429"/>
                <a:gd name="connsiteX1686" fmla="*/ 538480 w 4940931"/>
                <a:gd name="connsiteY1686" fmla="*/ 106680 h 138429"/>
                <a:gd name="connsiteX1687" fmla="*/ 532130 w 4940931"/>
                <a:gd name="connsiteY1687" fmla="*/ 109220 h 138429"/>
                <a:gd name="connsiteX1688" fmla="*/ 523875 w 4940931"/>
                <a:gd name="connsiteY1688" fmla="*/ 110490 h 138429"/>
                <a:gd name="connsiteX1689" fmla="*/ 516890 w 4940931"/>
                <a:gd name="connsiteY1689" fmla="*/ 109220 h 138429"/>
                <a:gd name="connsiteX1690" fmla="*/ 511175 w 4940931"/>
                <a:gd name="connsiteY1690" fmla="*/ 105410 h 138429"/>
                <a:gd name="connsiteX1691" fmla="*/ 507365 w 4940931"/>
                <a:gd name="connsiteY1691" fmla="*/ 99060 h 138429"/>
                <a:gd name="connsiteX1692" fmla="*/ 506095 w 4940931"/>
                <a:gd name="connsiteY1692" fmla="*/ 89535 h 138429"/>
                <a:gd name="connsiteX1693" fmla="*/ 506095 w 4940931"/>
                <a:gd name="connsiteY1693" fmla="*/ 44450 h 138429"/>
                <a:gd name="connsiteX1694" fmla="*/ 495300 w 4940931"/>
                <a:gd name="connsiteY1694" fmla="*/ 44450 h 138429"/>
                <a:gd name="connsiteX1695" fmla="*/ 495300 w 4940931"/>
                <a:gd name="connsiteY1695" fmla="*/ 30480 h 138429"/>
                <a:gd name="connsiteX1696" fmla="*/ 506095 w 4940931"/>
                <a:gd name="connsiteY1696" fmla="*/ 30480 h 138429"/>
                <a:gd name="connsiteX1697" fmla="*/ 506095 w 4940931"/>
                <a:gd name="connsiteY1697" fmla="*/ 8255 h 138429"/>
                <a:gd name="connsiteX1698" fmla="*/ 466724 w 4940931"/>
                <a:gd name="connsiteY1698" fmla="*/ 0 h 138429"/>
                <a:gd name="connsiteX1699" fmla="*/ 466724 w 4940931"/>
                <a:gd name="connsiteY1699" fmla="*/ 30480 h 138429"/>
                <a:gd name="connsiteX1700" fmla="*/ 485774 w 4940931"/>
                <a:gd name="connsiteY1700" fmla="*/ 30480 h 138429"/>
                <a:gd name="connsiteX1701" fmla="*/ 485774 w 4940931"/>
                <a:gd name="connsiteY1701" fmla="*/ 44450 h 138429"/>
                <a:gd name="connsiteX1702" fmla="*/ 466724 w 4940931"/>
                <a:gd name="connsiteY1702" fmla="*/ 44450 h 138429"/>
                <a:gd name="connsiteX1703" fmla="*/ 466724 w 4940931"/>
                <a:gd name="connsiteY1703" fmla="*/ 86995 h 138429"/>
                <a:gd name="connsiteX1704" fmla="*/ 466724 w 4940931"/>
                <a:gd name="connsiteY1704" fmla="*/ 91440 h 138429"/>
                <a:gd name="connsiteX1705" fmla="*/ 467994 w 4940931"/>
                <a:gd name="connsiteY1705" fmla="*/ 94615 h 138429"/>
                <a:gd name="connsiteX1706" fmla="*/ 470534 w 4940931"/>
                <a:gd name="connsiteY1706" fmla="*/ 95885 h 138429"/>
                <a:gd name="connsiteX1707" fmla="*/ 474344 w 4940931"/>
                <a:gd name="connsiteY1707" fmla="*/ 95885 h 138429"/>
                <a:gd name="connsiteX1708" fmla="*/ 480694 w 4940931"/>
                <a:gd name="connsiteY1708" fmla="*/ 95250 h 138429"/>
                <a:gd name="connsiteX1709" fmla="*/ 485774 w 4940931"/>
                <a:gd name="connsiteY1709" fmla="*/ 93345 h 138429"/>
                <a:gd name="connsiteX1710" fmla="*/ 483869 w 4940931"/>
                <a:gd name="connsiteY1710" fmla="*/ 106680 h 138429"/>
                <a:gd name="connsiteX1711" fmla="*/ 477519 w 4940931"/>
                <a:gd name="connsiteY1711" fmla="*/ 109220 h 138429"/>
                <a:gd name="connsiteX1712" fmla="*/ 469264 w 4940931"/>
                <a:gd name="connsiteY1712" fmla="*/ 110490 h 138429"/>
                <a:gd name="connsiteX1713" fmla="*/ 462279 w 4940931"/>
                <a:gd name="connsiteY1713" fmla="*/ 109220 h 138429"/>
                <a:gd name="connsiteX1714" fmla="*/ 456564 w 4940931"/>
                <a:gd name="connsiteY1714" fmla="*/ 105410 h 138429"/>
                <a:gd name="connsiteX1715" fmla="*/ 452754 w 4940931"/>
                <a:gd name="connsiteY1715" fmla="*/ 99060 h 138429"/>
                <a:gd name="connsiteX1716" fmla="*/ 451484 w 4940931"/>
                <a:gd name="connsiteY1716" fmla="*/ 89535 h 138429"/>
                <a:gd name="connsiteX1717" fmla="*/ 451484 w 4940931"/>
                <a:gd name="connsiteY1717" fmla="*/ 44450 h 138429"/>
                <a:gd name="connsiteX1718" fmla="*/ 440689 w 4940931"/>
                <a:gd name="connsiteY1718" fmla="*/ 44450 h 138429"/>
                <a:gd name="connsiteX1719" fmla="*/ 440689 w 4940931"/>
                <a:gd name="connsiteY1719" fmla="*/ 30480 h 138429"/>
                <a:gd name="connsiteX1720" fmla="*/ 451484 w 4940931"/>
                <a:gd name="connsiteY1720" fmla="*/ 30480 h 138429"/>
                <a:gd name="connsiteX1721" fmla="*/ 451484 w 4940931"/>
                <a:gd name="connsiteY1721" fmla="*/ 8255 h 138429"/>
                <a:gd name="connsiteX1722" fmla="*/ 302259 w 4940931"/>
                <a:gd name="connsiteY1722" fmla="*/ 0 h 138429"/>
                <a:gd name="connsiteX1723" fmla="*/ 302259 w 4940931"/>
                <a:gd name="connsiteY1723" fmla="*/ 37465 h 138429"/>
                <a:gd name="connsiteX1724" fmla="*/ 306704 w 4940931"/>
                <a:gd name="connsiteY1724" fmla="*/ 33655 h 138429"/>
                <a:gd name="connsiteX1725" fmla="*/ 310514 w 4940931"/>
                <a:gd name="connsiteY1725" fmla="*/ 31115 h 138429"/>
                <a:gd name="connsiteX1726" fmla="*/ 315594 w 4940931"/>
                <a:gd name="connsiteY1726" fmla="*/ 29210 h 138429"/>
                <a:gd name="connsiteX1727" fmla="*/ 322579 w 4940931"/>
                <a:gd name="connsiteY1727" fmla="*/ 28575 h 138429"/>
                <a:gd name="connsiteX1728" fmla="*/ 334644 w 4940931"/>
                <a:gd name="connsiteY1728" fmla="*/ 31115 h 138429"/>
                <a:gd name="connsiteX1729" fmla="*/ 344169 w 4940931"/>
                <a:gd name="connsiteY1729" fmla="*/ 38735 h 138429"/>
                <a:gd name="connsiteX1730" fmla="*/ 350519 w 4940931"/>
                <a:gd name="connsiteY1730" fmla="*/ 51435 h 138429"/>
                <a:gd name="connsiteX1731" fmla="*/ 353059 w 4940931"/>
                <a:gd name="connsiteY1731" fmla="*/ 70485 h 138429"/>
                <a:gd name="connsiteX1732" fmla="*/ 352424 w 4940931"/>
                <a:gd name="connsiteY1732" fmla="*/ 71120 h 138429"/>
                <a:gd name="connsiteX1733" fmla="*/ 349884 w 4940931"/>
                <a:gd name="connsiteY1733" fmla="*/ 88265 h 138429"/>
                <a:gd name="connsiteX1734" fmla="*/ 342899 w 4940931"/>
                <a:gd name="connsiteY1734" fmla="*/ 100330 h 138429"/>
                <a:gd name="connsiteX1735" fmla="*/ 333374 w 4940931"/>
                <a:gd name="connsiteY1735" fmla="*/ 107315 h 138429"/>
                <a:gd name="connsiteX1736" fmla="*/ 321944 w 4940931"/>
                <a:gd name="connsiteY1736" fmla="*/ 109855 h 138429"/>
                <a:gd name="connsiteX1737" fmla="*/ 311149 w 4940931"/>
                <a:gd name="connsiteY1737" fmla="*/ 107315 h 138429"/>
                <a:gd name="connsiteX1738" fmla="*/ 302259 w 4940931"/>
                <a:gd name="connsiteY1738" fmla="*/ 100965 h 138429"/>
                <a:gd name="connsiteX1739" fmla="*/ 302259 w 4940931"/>
                <a:gd name="connsiteY1739" fmla="*/ 107950 h 138429"/>
                <a:gd name="connsiteX1740" fmla="*/ 287019 w 4940931"/>
                <a:gd name="connsiteY1740" fmla="*/ 107950 h 138429"/>
                <a:gd name="connsiteX1741" fmla="*/ 287019 w 4940931"/>
                <a:gd name="connsiteY1741" fmla="*/ 7620 h 138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  <a:cxn ang="0">
                  <a:pos x="connsiteX648" y="connsiteY648"/>
                </a:cxn>
                <a:cxn ang="0">
                  <a:pos x="connsiteX649" y="connsiteY649"/>
                </a:cxn>
                <a:cxn ang="0">
                  <a:pos x="connsiteX650" y="connsiteY650"/>
                </a:cxn>
                <a:cxn ang="0">
                  <a:pos x="connsiteX651" y="connsiteY651"/>
                </a:cxn>
                <a:cxn ang="0">
                  <a:pos x="connsiteX652" y="connsiteY652"/>
                </a:cxn>
                <a:cxn ang="0">
                  <a:pos x="connsiteX653" y="connsiteY653"/>
                </a:cxn>
                <a:cxn ang="0">
                  <a:pos x="connsiteX654" y="connsiteY654"/>
                </a:cxn>
                <a:cxn ang="0">
                  <a:pos x="connsiteX655" y="connsiteY655"/>
                </a:cxn>
                <a:cxn ang="0">
                  <a:pos x="connsiteX656" y="connsiteY656"/>
                </a:cxn>
                <a:cxn ang="0">
                  <a:pos x="connsiteX657" y="connsiteY657"/>
                </a:cxn>
                <a:cxn ang="0">
                  <a:pos x="connsiteX658" y="connsiteY658"/>
                </a:cxn>
                <a:cxn ang="0">
                  <a:pos x="connsiteX659" y="connsiteY659"/>
                </a:cxn>
                <a:cxn ang="0">
                  <a:pos x="connsiteX660" y="connsiteY660"/>
                </a:cxn>
                <a:cxn ang="0">
                  <a:pos x="connsiteX661" y="connsiteY661"/>
                </a:cxn>
                <a:cxn ang="0">
                  <a:pos x="connsiteX662" y="connsiteY662"/>
                </a:cxn>
                <a:cxn ang="0">
                  <a:pos x="connsiteX663" y="connsiteY663"/>
                </a:cxn>
                <a:cxn ang="0">
                  <a:pos x="connsiteX664" y="connsiteY664"/>
                </a:cxn>
                <a:cxn ang="0">
                  <a:pos x="connsiteX665" y="connsiteY665"/>
                </a:cxn>
                <a:cxn ang="0">
                  <a:pos x="connsiteX666" y="connsiteY666"/>
                </a:cxn>
                <a:cxn ang="0">
                  <a:pos x="connsiteX667" y="connsiteY667"/>
                </a:cxn>
                <a:cxn ang="0">
                  <a:pos x="connsiteX668" y="connsiteY668"/>
                </a:cxn>
                <a:cxn ang="0">
                  <a:pos x="connsiteX669" y="connsiteY669"/>
                </a:cxn>
                <a:cxn ang="0">
                  <a:pos x="connsiteX670" y="connsiteY670"/>
                </a:cxn>
                <a:cxn ang="0">
                  <a:pos x="connsiteX671" y="connsiteY671"/>
                </a:cxn>
                <a:cxn ang="0">
                  <a:pos x="connsiteX672" y="connsiteY672"/>
                </a:cxn>
                <a:cxn ang="0">
                  <a:pos x="connsiteX673" y="connsiteY673"/>
                </a:cxn>
                <a:cxn ang="0">
                  <a:pos x="connsiteX674" y="connsiteY674"/>
                </a:cxn>
                <a:cxn ang="0">
                  <a:pos x="connsiteX675" y="connsiteY675"/>
                </a:cxn>
                <a:cxn ang="0">
                  <a:pos x="connsiteX676" y="connsiteY676"/>
                </a:cxn>
                <a:cxn ang="0">
                  <a:pos x="connsiteX677" y="connsiteY677"/>
                </a:cxn>
                <a:cxn ang="0">
                  <a:pos x="connsiteX678" y="connsiteY678"/>
                </a:cxn>
                <a:cxn ang="0">
                  <a:pos x="connsiteX679" y="connsiteY679"/>
                </a:cxn>
                <a:cxn ang="0">
                  <a:pos x="connsiteX680" y="connsiteY680"/>
                </a:cxn>
                <a:cxn ang="0">
                  <a:pos x="connsiteX681" y="connsiteY681"/>
                </a:cxn>
                <a:cxn ang="0">
                  <a:pos x="connsiteX682" y="connsiteY682"/>
                </a:cxn>
                <a:cxn ang="0">
                  <a:pos x="connsiteX683" y="connsiteY683"/>
                </a:cxn>
                <a:cxn ang="0">
                  <a:pos x="connsiteX684" y="connsiteY684"/>
                </a:cxn>
                <a:cxn ang="0">
                  <a:pos x="connsiteX685" y="connsiteY685"/>
                </a:cxn>
                <a:cxn ang="0">
                  <a:pos x="connsiteX686" y="connsiteY686"/>
                </a:cxn>
                <a:cxn ang="0">
                  <a:pos x="connsiteX687" y="connsiteY687"/>
                </a:cxn>
                <a:cxn ang="0">
                  <a:pos x="connsiteX688" y="connsiteY688"/>
                </a:cxn>
                <a:cxn ang="0">
                  <a:pos x="connsiteX689" y="connsiteY689"/>
                </a:cxn>
                <a:cxn ang="0">
                  <a:pos x="connsiteX690" y="connsiteY690"/>
                </a:cxn>
                <a:cxn ang="0">
                  <a:pos x="connsiteX691" y="connsiteY691"/>
                </a:cxn>
                <a:cxn ang="0">
                  <a:pos x="connsiteX692" y="connsiteY692"/>
                </a:cxn>
                <a:cxn ang="0">
                  <a:pos x="connsiteX693" y="connsiteY693"/>
                </a:cxn>
                <a:cxn ang="0">
                  <a:pos x="connsiteX694" y="connsiteY694"/>
                </a:cxn>
                <a:cxn ang="0">
                  <a:pos x="connsiteX695" y="connsiteY695"/>
                </a:cxn>
                <a:cxn ang="0">
                  <a:pos x="connsiteX696" y="connsiteY696"/>
                </a:cxn>
                <a:cxn ang="0">
                  <a:pos x="connsiteX697" y="connsiteY697"/>
                </a:cxn>
                <a:cxn ang="0">
                  <a:pos x="connsiteX698" y="connsiteY698"/>
                </a:cxn>
                <a:cxn ang="0">
                  <a:pos x="connsiteX699" y="connsiteY699"/>
                </a:cxn>
                <a:cxn ang="0">
                  <a:pos x="connsiteX700" y="connsiteY700"/>
                </a:cxn>
                <a:cxn ang="0">
                  <a:pos x="connsiteX701" y="connsiteY701"/>
                </a:cxn>
                <a:cxn ang="0">
                  <a:pos x="connsiteX702" y="connsiteY702"/>
                </a:cxn>
                <a:cxn ang="0">
                  <a:pos x="connsiteX703" y="connsiteY703"/>
                </a:cxn>
                <a:cxn ang="0">
                  <a:pos x="connsiteX704" y="connsiteY704"/>
                </a:cxn>
                <a:cxn ang="0">
                  <a:pos x="connsiteX705" y="connsiteY705"/>
                </a:cxn>
                <a:cxn ang="0">
                  <a:pos x="connsiteX706" y="connsiteY706"/>
                </a:cxn>
                <a:cxn ang="0">
                  <a:pos x="connsiteX707" y="connsiteY707"/>
                </a:cxn>
                <a:cxn ang="0">
                  <a:pos x="connsiteX708" y="connsiteY708"/>
                </a:cxn>
                <a:cxn ang="0">
                  <a:pos x="connsiteX709" y="connsiteY709"/>
                </a:cxn>
                <a:cxn ang="0">
                  <a:pos x="connsiteX710" y="connsiteY710"/>
                </a:cxn>
                <a:cxn ang="0">
                  <a:pos x="connsiteX711" y="connsiteY711"/>
                </a:cxn>
                <a:cxn ang="0">
                  <a:pos x="connsiteX712" y="connsiteY712"/>
                </a:cxn>
                <a:cxn ang="0">
                  <a:pos x="connsiteX713" y="connsiteY713"/>
                </a:cxn>
                <a:cxn ang="0">
                  <a:pos x="connsiteX714" y="connsiteY714"/>
                </a:cxn>
                <a:cxn ang="0">
                  <a:pos x="connsiteX715" y="connsiteY715"/>
                </a:cxn>
                <a:cxn ang="0">
                  <a:pos x="connsiteX716" y="connsiteY716"/>
                </a:cxn>
                <a:cxn ang="0">
                  <a:pos x="connsiteX717" y="connsiteY717"/>
                </a:cxn>
                <a:cxn ang="0">
                  <a:pos x="connsiteX718" y="connsiteY718"/>
                </a:cxn>
                <a:cxn ang="0">
                  <a:pos x="connsiteX719" y="connsiteY719"/>
                </a:cxn>
                <a:cxn ang="0">
                  <a:pos x="connsiteX720" y="connsiteY720"/>
                </a:cxn>
                <a:cxn ang="0">
                  <a:pos x="connsiteX721" y="connsiteY721"/>
                </a:cxn>
                <a:cxn ang="0">
                  <a:pos x="connsiteX722" y="connsiteY722"/>
                </a:cxn>
                <a:cxn ang="0">
                  <a:pos x="connsiteX723" y="connsiteY723"/>
                </a:cxn>
                <a:cxn ang="0">
                  <a:pos x="connsiteX724" y="connsiteY724"/>
                </a:cxn>
                <a:cxn ang="0">
                  <a:pos x="connsiteX725" y="connsiteY725"/>
                </a:cxn>
                <a:cxn ang="0">
                  <a:pos x="connsiteX726" y="connsiteY726"/>
                </a:cxn>
                <a:cxn ang="0">
                  <a:pos x="connsiteX727" y="connsiteY727"/>
                </a:cxn>
                <a:cxn ang="0">
                  <a:pos x="connsiteX728" y="connsiteY728"/>
                </a:cxn>
                <a:cxn ang="0">
                  <a:pos x="connsiteX729" y="connsiteY729"/>
                </a:cxn>
                <a:cxn ang="0">
                  <a:pos x="connsiteX730" y="connsiteY730"/>
                </a:cxn>
                <a:cxn ang="0">
                  <a:pos x="connsiteX731" y="connsiteY731"/>
                </a:cxn>
                <a:cxn ang="0">
                  <a:pos x="connsiteX732" y="connsiteY732"/>
                </a:cxn>
                <a:cxn ang="0">
                  <a:pos x="connsiteX733" y="connsiteY733"/>
                </a:cxn>
                <a:cxn ang="0">
                  <a:pos x="connsiteX734" y="connsiteY734"/>
                </a:cxn>
                <a:cxn ang="0">
                  <a:pos x="connsiteX735" y="connsiteY735"/>
                </a:cxn>
                <a:cxn ang="0">
                  <a:pos x="connsiteX736" y="connsiteY736"/>
                </a:cxn>
                <a:cxn ang="0">
                  <a:pos x="connsiteX737" y="connsiteY737"/>
                </a:cxn>
                <a:cxn ang="0">
                  <a:pos x="connsiteX738" y="connsiteY738"/>
                </a:cxn>
                <a:cxn ang="0">
                  <a:pos x="connsiteX739" y="connsiteY739"/>
                </a:cxn>
                <a:cxn ang="0">
                  <a:pos x="connsiteX740" y="connsiteY740"/>
                </a:cxn>
                <a:cxn ang="0">
                  <a:pos x="connsiteX741" y="connsiteY741"/>
                </a:cxn>
                <a:cxn ang="0">
                  <a:pos x="connsiteX742" y="connsiteY742"/>
                </a:cxn>
                <a:cxn ang="0">
                  <a:pos x="connsiteX743" y="connsiteY743"/>
                </a:cxn>
                <a:cxn ang="0">
                  <a:pos x="connsiteX744" y="connsiteY744"/>
                </a:cxn>
                <a:cxn ang="0">
                  <a:pos x="connsiteX745" y="connsiteY745"/>
                </a:cxn>
                <a:cxn ang="0">
                  <a:pos x="connsiteX746" y="connsiteY746"/>
                </a:cxn>
                <a:cxn ang="0">
                  <a:pos x="connsiteX747" y="connsiteY747"/>
                </a:cxn>
                <a:cxn ang="0">
                  <a:pos x="connsiteX748" y="connsiteY748"/>
                </a:cxn>
                <a:cxn ang="0">
                  <a:pos x="connsiteX749" y="connsiteY749"/>
                </a:cxn>
                <a:cxn ang="0">
                  <a:pos x="connsiteX750" y="connsiteY750"/>
                </a:cxn>
                <a:cxn ang="0">
                  <a:pos x="connsiteX751" y="connsiteY751"/>
                </a:cxn>
                <a:cxn ang="0">
                  <a:pos x="connsiteX752" y="connsiteY752"/>
                </a:cxn>
                <a:cxn ang="0">
                  <a:pos x="connsiteX753" y="connsiteY753"/>
                </a:cxn>
                <a:cxn ang="0">
                  <a:pos x="connsiteX754" y="connsiteY754"/>
                </a:cxn>
                <a:cxn ang="0">
                  <a:pos x="connsiteX755" y="connsiteY755"/>
                </a:cxn>
                <a:cxn ang="0">
                  <a:pos x="connsiteX756" y="connsiteY756"/>
                </a:cxn>
                <a:cxn ang="0">
                  <a:pos x="connsiteX757" y="connsiteY757"/>
                </a:cxn>
                <a:cxn ang="0">
                  <a:pos x="connsiteX758" y="connsiteY758"/>
                </a:cxn>
                <a:cxn ang="0">
                  <a:pos x="connsiteX759" y="connsiteY759"/>
                </a:cxn>
                <a:cxn ang="0">
                  <a:pos x="connsiteX760" y="connsiteY760"/>
                </a:cxn>
                <a:cxn ang="0">
                  <a:pos x="connsiteX761" y="connsiteY761"/>
                </a:cxn>
                <a:cxn ang="0">
                  <a:pos x="connsiteX762" y="connsiteY762"/>
                </a:cxn>
                <a:cxn ang="0">
                  <a:pos x="connsiteX763" y="connsiteY763"/>
                </a:cxn>
                <a:cxn ang="0">
                  <a:pos x="connsiteX764" y="connsiteY764"/>
                </a:cxn>
                <a:cxn ang="0">
                  <a:pos x="connsiteX765" y="connsiteY765"/>
                </a:cxn>
                <a:cxn ang="0">
                  <a:pos x="connsiteX766" y="connsiteY766"/>
                </a:cxn>
                <a:cxn ang="0">
                  <a:pos x="connsiteX767" y="connsiteY767"/>
                </a:cxn>
                <a:cxn ang="0">
                  <a:pos x="connsiteX768" y="connsiteY768"/>
                </a:cxn>
                <a:cxn ang="0">
                  <a:pos x="connsiteX769" y="connsiteY769"/>
                </a:cxn>
                <a:cxn ang="0">
                  <a:pos x="connsiteX770" y="connsiteY770"/>
                </a:cxn>
                <a:cxn ang="0">
                  <a:pos x="connsiteX771" y="connsiteY771"/>
                </a:cxn>
                <a:cxn ang="0">
                  <a:pos x="connsiteX772" y="connsiteY772"/>
                </a:cxn>
                <a:cxn ang="0">
                  <a:pos x="connsiteX773" y="connsiteY773"/>
                </a:cxn>
                <a:cxn ang="0">
                  <a:pos x="connsiteX774" y="connsiteY774"/>
                </a:cxn>
                <a:cxn ang="0">
                  <a:pos x="connsiteX775" y="connsiteY775"/>
                </a:cxn>
                <a:cxn ang="0">
                  <a:pos x="connsiteX776" y="connsiteY776"/>
                </a:cxn>
                <a:cxn ang="0">
                  <a:pos x="connsiteX777" y="connsiteY777"/>
                </a:cxn>
                <a:cxn ang="0">
                  <a:pos x="connsiteX778" y="connsiteY778"/>
                </a:cxn>
                <a:cxn ang="0">
                  <a:pos x="connsiteX779" y="connsiteY779"/>
                </a:cxn>
                <a:cxn ang="0">
                  <a:pos x="connsiteX780" y="connsiteY780"/>
                </a:cxn>
                <a:cxn ang="0">
                  <a:pos x="connsiteX781" y="connsiteY781"/>
                </a:cxn>
                <a:cxn ang="0">
                  <a:pos x="connsiteX782" y="connsiteY782"/>
                </a:cxn>
                <a:cxn ang="0">
                  <a:pos x="connsiteX783" y="connsiteY783"/>
                </a:cxn>
                <a:cxn ang="0">
                  <a:pos x="connsiteX784" y="connsiteY784"/>
                </a:cxn>
                <a:cxn ang="0">
                  <a:pos x="connsiteX785" y="connsiteY785"/>
                </a:cxn>
                <a:cxn ang="0">
                  <a:pos x="connsiteX786" y="connsiteY786"/>
                </a:cxn>
                <a:cxn ang="0">
                  <a:pos x="connsiteX787" y="connsiteY787"/>
                </a:cxn>
                <a:cxn ang="0">
                  <a:pos x="connsiteX788" y="connsiteY788"/>
                </a:cxn>
                <a:cxn ang="0">
                  <a:pos x="connsiteX789" y="connsiteY789"/>
                </a:cxn>
                <a:cxn ang="0">
                  <a:pos x="connsiteX790" y="connsiteY790"/>
                </a:cxn>
                <a:cxn ang="0">
                  <a:pos x="connsiteX791" y="connsiteY791"/>
                </a:cxn>
                <a:cxn ang="0">
                  <a:pos x="connsiteX792" y="connsiteY792"/>
                </a:cxn>
                <a:cxn ang="0">
                  <a:pos x="connsiteX793" y="connsiteY793"/>
                </a:cxn>
                <a:cxn ang="0">
                  <a:pos x="connsiteX794" y="connsiteY794"/>
                </a:cxn>
                <a:cxn ang="0">
                  <a:pos x="connsiteX795" y="connsiteY795"/>
                </a:cxn>
                <a:cxn ang="0">
                  <a:pos x="connsiteX796" y="connsiteY796"/>
                </a:cxn>
                <a:cxn ang="0">
                  <a:pos x="connsiteX797" y="connsiteY797"/>
                </a:cxn>
                <a:cxn ang="0">
                  <a:pos x="connsiteX798" y="connsiteY798"/>
                </a:cxn>
                <a:cxn ang="0">
                  <a:pos x="connsiteX799" y="connsiteY799"/>
                </a:cxn>
                <a:cxn ang="0">
                  <a:pos x="connsiteX800" y="connsiteY800"/>
                </a:cxn>
                <a:cxn ang="0">
                  <a:pos x="connsiteX801" y="connsiteY801"/>
                </a:cxn>
                <a:cxn ang="0">
                  <a:pos x="connsiteX802" y="connsiteY802"/>
                </a:cxn>
                <a:cxn ang="0">
                  <a:pos x="connsiteX803" y="connsiteY803"/>
                </a:cxn>
                <a:cxn ang="0">
                  <a:pos x="connsiteX804" y="connsiteY804"/>
                </a:cxn>
                <a:cxn ang="0">
                  <a:pos x="connsiteX805" y="connsiteY805"/>
                </a:cxn>
                <a:cxn ang="0">
                  <a:pos x="connsiteX806" y="connsiteY806"/>
                </a:cxn>
                <a:cxn ang="0">
                  <a:pos x="connsiteX807" y="connsiteY807"/>
                </a:cxn>
                <a:cxn ang="0">
                  <a:pos x="connsiteX808" y="connsiteY808"/>
                </a:cxn>
                <a:cxn ang="0">
                  <a:pos x="connsiteX809" y="connsiteY809"/>
                </a:cxn>
                <a:cxn ang="0">
                  <a:pos x="connsiteX810" y="connsiteY810"/>
                </a:cxn>
                <a:cxn ang="0">
                  <a:pos x="connsiteX811" y="connsiteY811"/>
                </a:cxn>
                <a:cxn ang="0">
                  <a:pos x="connsiteX812" y="connsiteY812"/>
                </a:cxn>
                <a:cxn ang="0">
                  <a:pos x="connsiteX813" y="connsiteY813"/>
                </a:cxn>
                <a:cxn ang="0">
                  <a:pos x="connsiteX814" y="connsiteY814"/>
                </a:cxn>
                <a:cxn ang="0">
                  <a:pos x="connsiteX815" y="connsiteY815"/>
                </a:cxn>
                <a:cxn ang="0">
                  <a:pos x="connsiteX816" y="connsiteY816"/>
                </a:cxn>
                <a:cxn ang="0">
                  <a:pos x="connsiteX817" y="connsiteY817"/>
                </a:cxn>
                <a:cxn ang="0">
                  <a:pos x="connsiteX818" y="connsiteY818"/>
                </a:cxn>
                <a:cxn ang="0">
                  <a:pos x="connsiteX819" y="connsiteY819"/>
                </a:cxn>
                <a:cxn ang="0">
                  <a:pos x="connsiteX820" y="connsiteY820"/>
                </a:cxn>
                <a:cxn ang="0">
                  <a:pos x="connsiteX821" y="connsiteY821"/>
                </a:cxn>
                <a:cxn ang="0">
                  <a:pos x="connsiteX822" y="connsiteY822"/>
                </a:cxn>
                <a:cxn ang="0">
                  <a:pos x="connsiteX823" y="connsiteY823"/>
                </a:cxn>
                <a:cxn ang="0">
                  <a:pos x="connsiteX824" y="connsiteY824"/>
                </a:cxn>
                <a:cxn ang="0">
                  <a:pos x="connsiteX825" y="connsiteY825"/>
                </a:cxn>
                <a:cxn ang="0">
                  <a:pos x="connsiteX826" y="connsiteY826"/>
                </a:cxn>
                <a:cxn ang="0">
                  <a:pos x="connsiteX827" y="connsiteY827"/>
                </a:cxn>
                <a:cxn ang="0">
                  <a:pos x="connsiteX828" y="connsiteY828"/>
                </a:cxn>
                <a:cxn ang="0">
                  <a:pos x="connsiteX829" y="connsiteY829"/>
                </a:cxn>
                <a:cxn ang="0">
                  <a:pos x="connsiteX830" y="connsiteY830"/>
                </a:cxn>
                <a:cxn ang="0">
                  <a:pos x="connsiteX831" y="connsiteY831"/>
                </a:cxn>
                <a:cxn ang="0">
                  <a:pos x="connsiteX832" y="connsiteY832"/>
                </a:cxn>
                <a:cxn ang="0">
                  <a:pos x="connsiteX833" y="connsiteY833"/>
                </a:cxn>
                <a:cxn ang="0">
                  <a:pos x="connsiteX834" y="connsiteY834"/>
                </a:cxn>
                <a:cxn ang="0">
                  <a:pos x="connsiteX835" y="connsiteY835"/>
                </a:cxn>
                <a:cxn ang="0">
                  <a:pos x="connsiteX836" y="connsiteY836"/>
                </a:cxn>
                <a:cxn ang="0">
                  <a:pos x="connsiteX837" y="connsiteY837"/>
                </a:cxn>
                <a:cxn ang="0">
                  <a:pos x="connsiteX838" y="connsiteY838"/>
                </a:cxn>
                <a:cxn ang="0">
                  <a:pos x="connsiteX839" y="connsiteY839"/>
                </a:cxn>
                <a:cxn ang="0">
                  <a:pos x="connsiteX840" y="connsiteY840"/>
                </a:cxn>
                <a:cxn ang="0">
                  <a:pos x="connsiteX841" y="connsiteY841"/>
                </a:cxn>
                <a:cxn ang="0">
                  <a:pos x="connsiteX842" y="connsiteY842"/>
                </a:cxn>
                <a:cxn ang="0">
                  <a:pos x="connsiteX843" y="connsiteY843"/>
                </a:cxn>
                <a:cxn ang="0">
                  <a:pos x="connsiteX844" y="connsiteY844"/>
                </a:cxn>
                <a:cxn ang="0">
                  <a:pos x="connsiteX845" y="connsiteY845"/>
                </a:cxn>
                <a:cxn ang="0">
                  <a:pos x="connsiteX846" y="connsiteY846"/>
                </a:cxn>
                <a:cxn ang="0">
                  <a:pos x="connsiteX847" y="connsiteY847"/>
                </a:cxn>
                <a:cxn ang="0">
                  <a:pos x="connsiteX848" y="connsiteY848"/>
                </a:cxn>
                <a:cxn ang="0">
                  <a:pos x="connsiteX849" y="connsiteY849"/>
                </a:cxn>
                <a:cxn ang="0">
                  <a:pos x="connsiteX850" y="connsiteY850"/>
                </a:cxn>
                <a:cxn ang="0">
                  <a:pos x="connsiteX851" y="connsiteY851"/>
                </a:cxn>
                <a:cxn ang="0">
                  <a:pos x="connsiteX852" y="connsiteY852"/>
                </a:cxn>
                <a:cxn ang="0">
                  <a:pos x="connsiteX853" y="connsiteY853"/>
                </a:cxn>
                <a:cxn ang="0">
                  <a:pos x="connsiteX854" y="connsiteY854"/>
                </a:cxn>
                <a:cxn ang="0">
                  <a:pos x="connsiteX855" y="connsiteY855"/>
                </a:cxn>
                <a:cxn ang="0">
                  <a:pos x="connsiteX856" y="connsiteY856"/>
                </a:cxn>
                <a:cxn ang="0">
                  <a:pos x="connsiteX857" y="connsiteY857"/>
                </a:cxn>
                <a:cxn ang="0">
                  <a:pos x="connsiteX858" y="connsiteY858"/>
                </a:cxn>
                <a:cxn ang="0">
                  <a:pos x="connsiteX859" y="connsiteY859"/>
                </a:cxn>
                <a:cxn ang="0">
                  <a:pos x="connsiteX860" y="connsiteY860"/>
                </a:cxn>
                <a:cxn ang="0">
                  <a:pos x="connsiteX861" y="connsiteY861"/>
                </a:cxn>
                <a:cxn ang="0">
                  <a:pos x="connsiteX862" y="connsiteY862"/>
                </a:cxn>
                <a:cxn ang="0">
                  <a:pos x="connsiteX863" y="connsiteY863"/>
                </a:cxn>
                <a:cxn ang="0">
                  <a:pos x="connsiteX864" y="connsiteY864"/>
                </a:cxn>
                <a:cxn ang="0">
                  <a:pos x="connsiteX865" y="connsiteY865"/>
                </a:cxn>
                <a:cxn ang="0">
                  <a:pos x="connsiteX866" y="connsiteY866"/>
                </a:cxn>
                <a:cxn ang="0">
                  <a:pos x="connsiteX867" y="connsiteY867"/>
                </a:cxn>
                <a:cxn ang="0">
                  <a:pos x="connsiteX868" y="connsiteY868"/>
                </a:cxn>
                <a:cxn ang="0">
                  <a:pos x="connsiteX869" y="connsiteY869"/>
                </a:cxn>
                <a:cxn ang="0">
                  <a:pos x="connsiteX870" y="connsiteY870"/>
                </a:cxn>
                <a:cxn ang="0">
                  <a:pos x="connsiteX871" y="connsiteY871"/>
                </a:cxn>
                <a:cxn ang="0">
                  <a:pos x="connsiteX872" y="connsiteY872"/>
                </a:cxn>
                <a:cxn ang="0">
                  <a:pos x="connsiteX873" y="connsiteY873"/>
                </a:cxn>
                <a:cxn ang="0">
                  <a:pos x="connsiteX874" y="connsiteY874"/>
                </a:cxn>
                <a:cxn ang="0">
                  <a:pos x="connsiteX875" y="connsiteY875"/>
                </a:cxn>
                <a:cxn ang="0">
                  <a:pos x="connsiteX876" y="connsiteY876"/>
                </a:cxn>
                <a:cxn ang="0">
                  <a:pos x="connsiteX877" y="connsiteY877"/>
                </a:cxn>
                <a:cxn ang="0">
                  <a:pos x="connsiteX878" y="connsiteY878"/>
                </a:cxn>
                <a:cxn ang="0">
                  <a:pos x="connsiteX879" y="connsiteY879"/>
                </a:cxn>
                <a:cxn ang="0">
                  <a:pos x="connsiteX880" y="connsiteY880"/>
                </a:cxn>
                <a:cxn ang="0">
                  <a:pos x="connsiteX881" y="connsiteY881"/>
                </a:cxn>
                <a:cxn ang="0">
                  <a:pos x="connsiteX882" y="connsiteY882"/>
                </a:cxn>
                <a:cxn ang="0">
                  <a:pos x="connsiteX883" y="connsiteY883"/>
                </a:cxn>
                <a:cxn ang="0">
                  <a:pos x="connsiteX884" y="connsiteY884"/>
                </a:cxn>
                <a:cxn ang="0">
                  <a:pos x="connsiteX885" y="connsiteY885"/>
                </a:cxn>
                <a:cxn ang="0">
                  <a:pos x="connsiteX886" y="connsiteY886"/>
                </a:cxn>
                <a:cxn ang="0">
                  <a:pos x="connsiteX887" y="connsiteY887"/>
                </a:cxn>
                <a:cxn ang="0">
                  <a:pos x="connsiteX888" y="connsiteY888"/>
                </a:cxn>
                <a:cxn ang="0">
                  <a:pos x="connsiteX889" y="connsiteY889"/>
                </a:cxn>
                <a:cxn ang="0">
                  <a:pos x="connsiteX890" y="connsiteY890"/>
                </a:cxn>
                <a:cxn ang="0">
                  <a:pos x="connsiteX891" y="connsiteY891"/>
                </a:cxn>
                <a:cxn ang="0">
                  <a:pos x="connsiteX892" y="connsiteY892"/>
                </a:cxn>
                <a:cxn ang="0">
                  <a:pos x="connsiteX893" y="connsiteY893"/>
                </a:cxn>
                <a:cxn ang="0">
                  <a:pos x="connsiteX894" y="connsiteY894"/>
                </a:cxn>
                <a:cxn ang="0">
                  <a:pos x="connsiteX895" y="connsiteY895"/>
                </a:cxn>
                <a:cxn ang="0">
                  <a:pos x="connsiteX896" y="connsiteY896"/>
                </a:cxn>
                <a:cxn ang="0">
                  <a:pos x="connsiteX897" y="connsiteY897"/>
                </a:cxn>
                <a:cxn ang="0">
                  <a:pos x="connsiteX898" y="connsiteY898"/>
                </a:cxn>
                <a:cxn ang="0">
                  <a:pos x="connsiteX899" y="connsiteY899"/>
                </a:cxn>
                <a:cxn ang="0">
                  <a:pos x="connsiteX900" y="connsiteY900"/>
                </a:cxn>
                <a:cxn ang="0">
                  <a:pos x="connsiteX901" y="connsiteY901"/>
                </a:cxn>
                <a:cxn ang="0">
                  <a:pos x="connsiteX902" y="connsiteY902"/>
                </a:cxn>
                <a:cxn ang="0">
                  <a:pos x="connsiteX903" y="connsiteY903"/>
                </a:cxn>
                <a:cxn ang="0">
                  <a:pos x="connsiteX904" y="connsiteY904"/>
                </a:cxn>
                <a:cxn ang="0">
                  <a:pos x="connsiteX905" y="connsiteY905"/>
                </a:cxn>
                <a:cxn ang="0">
                  <a:pos x="connsiteX906" y="connsiteY906"/>
                </a:cxn>
                <a:cxn ang="0">
                  <a:pos x="connsiteX907" y="connsiteY907"/>
                </a:cxn>
                <a:cxn ang="0">
                  <a:pos x="connsiteX908" y="connsiteY908"/>
                </a:cxn>
                <a:cxn ang="0">
                  <a:pos x="connsiteX909" y="connsiteY909"/>
                </a:cxn>
                <a:cxn ang="0">
                  <a:pos x="connsiteX910" y="connsiteY910"/>
                </a:cxn>
                <a:cxn ang="0">
                  <a:pos x="connsiteX911" y="connsiteY911"/>
                </a:cxn>
                <a:cxn ang="0">
                  <a:pos x="connsiteX912" y="connsiteY912"/>
                </a:cxn>
                <a:cxn ang="0">
                  <a:pos x="connsiteX913" y="connsiteY913"/>
                </a:cxn>
                <a:cxn ang="0">
                  <a:pos x="connsiteX914" y="connsiteY914"/>
                </a:cxn>
                <a:cxn ang="0">
                  <a:pos x="connsiteX915" y="connsiteY915"/>
                </a:cxn>
                <a:cxn ang="0">
                  <a:pos x="connsiteX916" y="connsiteY916"/>
                </a:cxn>
                <a:cxn ang="0">
                  <a:pos x="connsiteX917" y="connsiteY917"/>
                </a:cxn>
                <a:cxn ang="0">
                  <a:pos x="connsiteX918" y="connsiteY918"/>
                </a:cxn>
                <a:cxn ang="0">
                  <a:pos x="connsiteX919" y="connsiteY919"/>
                </a:cxn>
                <a:cxn ang="0">
                  <a:pos x="connsiteX920" y="connsiteY920"/>
                </a:cxn>
                <a:cxn ang="0">
                  <a:pos x="connsiteX921" y="connsiteY921"/>
                </a:cxn>
                <a:cxn ang="0">
                  <a:pos x="connsiteX922" y="connsiteY922"/>
                </a:cxn>
                <a:cxn ang="0">
                  <a:pos x="connsiteX923" y="connsiteY923"/>
                </a:cxn>
                <a:cxn ang="0">
                  <a:pos x="connsiteX924" y="connsiteY924"/>
                </a:cxn>
                <a:cxn ang="0">
                  <a:pos x="connsiteX925" y="connsiteY925"/>
                </a:cxn>
                <a:cxn ang="0">
                  <a:pos x="connsiteX926" y="connsiteY926"/>
                </a:cxn>
                <a:cxn ang="0">
                  <a:pos x="connsiteX927" y="connsiteY927"/>
                </a:cxn>
                <a:cxn ang="0">
                  <a:pos x="connsiteX928" y="connsiteY928"/>
                </a:cxn>
                <a:cxn ang="0">
                  <a:pos x="connsiteX929" y="connsiteY929"/>
                </a:cxn>
                <a:cxn ang="0">
                  <a:pos x="connsiteX930" y="connsiteY930"/>
                </a:cxn>
                <a:cxn ang="0">
                  <a:pos x="connsiteX931" y="connsiteY931"/>
                </a:cxn>
                <a:cxn ang="0">
                  <a:pos x="connsiteX932" y="connsiteY932"/>
                </a:cxn>
                <a:cxn ang="0">
                  <a:pos x="connsiteX933" y="connsiteY933"/>
                </a:cxn>
                <a:cxn ang="0">
                  <a:pos x="connsiteX934" y="connsiteY934"/>
                </a:cxn>
                <a:cxn ang="0">
                  <a:pos x="connsiteX935" y="connsiteY935"/>
                </a:cxn>
                <a:cxn ang="0">
                  <a:pos x="connsiteX936" y="connsiteY936"/>
                </a:cxn>
                <a:cxn ang="0">
                  <a:pos x="connsiteX937" y="connsiteY937"/>
                </a:cxn>
                <a:cxn ang="0">
                  <a:pos x="connsiteX938" y="connsiteY938"/>
                </a:cxn>
                <a:cxn ang="0">
                  <a:pos x="connsiteX939" y="connsiteY939"/>
                </a:cxn>
                <a:cxn ang="0">
                  <a:pos x="connsiteX940" y="connsiteY940"/>
                </a:cxn>
                <a:cxn ang="0">
                  <a:pos x="connsiteX941" y="connsiteY941"/>
                </a:cxn>
                <a:cxn ang="0">
                  <a:pos x="connsiteX942" y="connsiteY942"/>
                </a:cxn>
                <a:cxn ang="0">
                  <a:pos x="connsiteX943" y="connsiteY943"/>
                </a:cxn>
                <a:cxn ang="0">
                  <a:pos x="connsiteX944" y="connsiteY944"/>
                </a:cxn>
                <a:cxn ang="0">
                  <a:pos x="connsiteX945" y="connsiteY945"/>
                </a:cxn>
                <a:cxn ang="0">
                  <a:pos x="connsiteX946" y="connsiteY946"/>
                </a:cxn>
                <a:cxn ang="0">
                  <a:pos x="connsiteX947" y="connsiteY947"/>
                </a:cxn>
                <a:cxn ang="0">
                  <a:pos x="connsiteX948" y="connsiteY948"/>
                </a:cxn>
                <a:cxn ang="0">
                  <a:pos x="connsiteX949" y="connsiteY949"/>
                </a:cxn>
                <a:cxn ang="0">
                  <a:pos x="connsiteX950" y="connsiteY950"/>
                </a:cxn>
                <a:cxn ang="0">
                  <a:pos x="connsiteX951" y="connsiteY951"/>
                </a:cxn>
                <a:cxn ang="0">
                  <a:pos x="connsiteX952" y="connsiteY952"/>
                </a:cxn>
                <a:cxn ang="0">
                  <a:pos x="connsiteX953" y="connsiteY953"/>
                </a:cxn>
                <a:cxn ang="0">
                  <a:pos x="connsiteX954" y="connsiteY954"/>
                </a:cxn>
                <a:cxn ang="0">
                  <a:pos x="connsiteX955" y="connsiteY955"/>
                </a:cxn>
                <a:cxn ang="0">
                  <a:pos x="connsiteX956" y="connsiteY956"/>
                </a:cxn>
                <a:cxn ang="0">
                  <a:pos x="connsiteX957" y="connsiteY957"/>
                </a:cxn>
                <a:cxn ang="0">
                  <a:pos x="connsiteX958" y="connsiteY958"/>
                </a:cxn>
                <a:cxn ang="0">
                  <a:pos x="connsiteX959" y="connsiteY959"/>
                </a:cxn>
                <a:cxn ang="0">
                  <a:pos x="connsiteX960" y="connsiteY960"/>
                </a:cxn>
                <a:cxn ang="0">
                  <a:pos x="connsiteX961" y="connsiteY961"/>
                </a:cxn>
                <a:cxn ang="0">
                  <a:pos x="connsiteX962" y="connsiteY962"/>
                </a:cxn>
                <a:cxn ang="0">
                  <a:pos x="connsiteX963" y="connsiteY963"/>
                </a:cxn>
                <a:cxn ang="0">
                  <a:pos x="connsiteX964" y="connsiteY964"/>
                </a:cxn>
                <a:cxn ang="0">
                  <a:pos x="connsiteX965" y="connsiteY965"/>
                </a:cxn>
                <a:cxn ang="0">
                  <a:pos x="connsiteX966" y="connsiteY966"/>
                </a:cxn>
                <a:cxn ang="0">
                  <a:pos x="connsiteX967" y="connsiteY967"/>
                </a:cxn>
                <a:cxn ang="0">
                  <a:pos x="connsiteX968" y="connsiteY968"/>
                </a:cxn>
                <a:cxn ang="0">
                  <a:pos x="connsiteX969" y="connsiteY969"/>
                </a:cxn>
                <a:cxn ang="0">
                  <a:pos x="connsiteX970" y="connsiteY970"/>
                </a:cxn>
                <a:cxn ang="0">
                  <a:pos x="connsiteX971" y="connsiteY971"/>
                </a:cxn>
                <a:cxn ang="0">
                  <a:pos x="connsiteX972" y="connsiteY972"/>
                </a:cxn>
                <a:cxn ang="0">
                  <a:pos x="connsiteX973" y="connsiteY973"/>
                </a:cxn>
                <a:cxn ang="0">
                  <a:pos x="connsiteX974" y="connsiteY974"/>
                </a:cxn>
                <a:cxn ang="0">
                  <a:pos x="connsiteX975" y="connsiteY975"/>
                </a:cxn>
                <a:cxn ang="0">
                  <a:pos x="connsiteX976" y="connsiteY976"/>
                </a:cxn>
                <a:cxn ang="0">
                  <a:pos x="connsiteX977" y="connsiteY977"/>
                </a:cxn>
                <a:cxn ang="0">
                  <a:pos x="connsiteX978" y="connsiteY978"/>
                </a:cxn>
                <a:cxn ang="0">
                  <a:pos x="connsiteX979" y="connsiteY979"/>
                </a:cxn>
                <a:cxn ang="0">
                  <a:pos x="connsiteX980" y="connsiteY980"/>
                </a:cxn>
                <a:cxn ang="0">
                  <a:pos x="connsiteX981" y="connsiteY981"/>
                </a:cxn>
                <a:cxn ang="0">
                  <a:pos x="connsiteX982" y="connsiteY982"/>
                </a:cxn>
                <a:cxn ang="0">
                  <a:pos x="connsiteX983" y="connsiteY983"/>
                </a:cxn>
                <a:cxn ang="0">
                  <a:pos x="connsiteX984" y="connsiteY984"/>
                </a:cxn>
                <a:cxn ang="0">
                  <a:pos x="connsiteX985" y="connsiteY985"/>
                </a:cxn>
                <a:cxn ang="0">
                  <a:pos x="connsiteX986" y="connsiteY986"/>
                </a:cxn>
                <a:cxn ang="0">
                  <a:pos x="connsiteX987" y="connsiteY987"/>
                </a:cxn>
                <a:cxn ang="0">
                  <a:pos x="connsiteX988" y="connsiteY988"/>
                </a:cxn>
                <a:cxn ang="0">
                  <a:pos x="connsiteX989" y="connsiteY989"/>
                </a:cxn>
                <a:cxn ang="0">
                  <a:pos x="connsiteX990" y="connsiteY990"/>
                </a:cxn>
                <a:cxn ang="0">
                  <a:pos x="connsiteX991" y="connsiteY991"/>
                </a:cxn>
                <a:cxn ang="0">
                  <a:pos x="connsiteX992" y="connsiteY992"/>
                </a:cxn>
                <a:cxn ang="0">
                  <a:pos x="connsiteX993" y="connsiteY993"/>
                </a:cxn>
                <a:cxn ang="0">
                  <a:pos x="connsiteX994" y="connsiteY994"/>
                </a:cxn>
                <a:cxn ang="0">
                  <a:pos x="connsiteX995" y="connsiteY995"/>
                </a:cxn>
                <a:cxn ang="0">
                  <a:pos x="connsiteX996" y="connsiteY996"/>
                </a:cxn>
                <a:cxn ang="0">
                  <a:pos x="connsiteX997" y="connsiteY997"/>
                </a:cxn>
                <a:cxn ang="0">
                  <a:pos x="connsiteX998" y="connsiteY998"/>
                </a:cxn>
                <a:cxn ang="0">
                  <a:pos x="connsiteX999" y="connsiteY999"/>
                </a:cxn>
                <a:cxn ang="0">
                  <a:pos x="connsiteX1000" y="connsiteY1000"/>
                </a:cxn>
                <a:cxn ang="0">
                  <a:pos x="connsiteX1001" y="connsiteY1001"/>
                </a:cxn>
                <a:cxn ang="0">
                  <a:pos x="connsiteX1002" y="connsiteY1002"/>
                </a:cxn>
                <a:cxn ang="0">
                  <a:pos x="connsiteX1003" y="connsiteY1003"/>
                </a:cxn>
                <a:cxn ang="0">
                  <a:pos x="connsiteX1004" y="connsiteY1004"/>
                </a:cxn>
                <a:cxn ang="0">
                  <a:pos x="connsiteX1005" y="connsiteY1005"/>
                </a:cxn>
                <a:cxn ang="0">
                  <a:pos x="connsiteX1006" y="connsiteY1006"/>
                </a:cxn>
                <a:cxn ang="0">
                  <a:pos x="connsiteX1007" y="connsiteY1007"/>
                </a:cxn>
                <a:cxn ang="0">
                  <a:pos x="connsiteX1008" y="connsiteY1008"/>
                </a:cxn>
                <a:cxn ang="0">
                  <a:pos x="connsiteX1009" y="connsiteY1009"/>
                </a:cxn>
                <a:cxn ang="0">
                  <a:pos x="connsiteX1010" y="connsiteY1010"/>
                </a:cxn>
                <a:cxn ang="0">
                  <a:pos x="connsiteX1011" y="connsiteY1011"/>
                </a:cxn>
                <a:cxn ang="0">
                  <a:pos x="connsiteX1012" y="connsiteY1012"/>
                </a:cxn>
                <a:cxn ang="0">
                  <a:pos x="connsiteX1013" y="connsiteY1013"/>
                </a:cxn>
                <a:cxn ang="0">
                  <a:pos x="connsiteX1014" y="connsiteY1014"/>
                </a:cxn>
                <a:cxn ang="0">
                  <a:pos x="connsiteX1015" y="connsiteY1015"/>
                </a:cxn>
                <a:cxn ang="0">
                  <a:pos x="connsiteX1016" y="connsiteY1016"/>
                </a:cxn>
                <a:cxn ang="0">
                  <a:pos x="connsiteX1017" y="connsiteY1017"/>
                </a:cxn>
                <a:cxn ang="0">
                  <a:pos x="connsiteX1018" y="connsiteY1018"/>
                </a:cxn>
                <a:cxn ang="0">
                  <a:pos x="connsiteX1019" y="connsiteY1019"/>
                </a:cxn>
                <a:cxn ang="0">
                  <a:pos x="connsiteX1020" y="connsiteY1020"/>
                </a:cxn>
                <a:cxn ang="0">
                  <a:pos x="connsiteX1021" y="connsiteY1021"/>
                </a:cxn>
                <a:cxn ang="0">
                  <a:pos x="connsiteX1022" y="connsiteY1022"/>
                </a:cxn>
                <a:cxn ang="0">
                  <a:pos x="connsiteX1023" y="connsiteY1023"/>
                </a:cxn>
                <a:cxn ang="0">
                  <a:pos x="connsiteX1024" y="connsiteY1024"/>
                </a:cxn>
                <a:cxn ang="0">
                  <a:pos x="connsiteX1025" y="connsiteY1025"/>
                </a:cxn>
                <a:cxn ang="0">
                  <a:pos x="connsiteX1026" y="connsiteY1026"/>
                </a:cxn>
                <a:cxn ang="0">
                  <a:pos x="connsiteX1027" y="connsiteY1027"/>
                </a:cxn>
                <a:cxn ang="0">
                  <a:pos x="connsiteX1028" y="connsiteY1028"/>
                </a:cxn>
                <a:cxn ang="0">
                  <a:pos x="connsiteX1029" y="connsiteY1029"/>
                </a:cxn>
                <a:cxn ang="0">
                  <a:pos x="connsiteX1030" y="connsiteY1030"/>
                </a:cxn>
                <a:cxn ang="0">
                  <a:pos x="connsiteX1031" y="connsiteY1031"/>
                </a:cxn>
                <a:cxn ang="0">
                  <a:pos x="connsiteX1032" y="connsiteY1032"/>
                </a:cxn>
                <a:cxn ang="0">
                  <a:pos x="connsiteX1033" y="connsiteY1033"/>
                </a:cxn>
                <a:cxn ang="0">
                  <a:pos x="connsiteX1034" y="connsiteY1034"/>
                </a:cxn>
                <a:cxn ang="0">
                  <a:pos x="connsiteX1035" y="connsiteY1035"/>
                </a:cxn>
                <a:cxn ang="0">
                  <a:pos x="connsiteX1036" y="connsiteY1036"/>
                </a:cxn>
                <a:cxn ang="0">
                  <a:pos x="connsiteX1037" y="connsiteY1037"/>
                </a:cxn>
                <a:cxn ang="0">
                  <a:pos x="connsiteX1038" y="connsiteY1038"/>
                </a:cxn>
                <a:cxn ang="0">
                  <a:pos x="connsiteX1039" y="connsiteY1039"/>
                </a:cxn>
                <a:cxn ang="0">
                  <a:pos x="connsiteX1040" y="connsiteY1040"/>
                </a:cxn>
                <a:cxn ang="0">
                  <a:pos x="connsiteX1041" y="connsiteY1041"/>
                </a:cxn>
                <a:cxn ang="0">
                  <a:pos x="connsiteX1042" y="connsiteY1042"/>
                </a:cxn>
                <a:cxn ang="0">
                  <a:pos x="connsiteX1043" y="connsiteY1043"/>
                </a:cxn>
                <a:cxn ang="0">
                  <a:pos x="connsiteX1044" y="connsiteY1044"/>
                </a:cxn>
                <a:cxn ang="0">
                  <a:pos x="connsiteX1045" y="connsiteY1045"/>
                </a:cxn>
                <a:cxn ang="0">
                  <a:pos x="connsiteX1046" y="connsiteY1046"/>
                </a:cxn>
                <a:cxn ang="0">
                  <a:pos x="connsiteX1047" y="connsiteY1047"/>
                </a:cxn>
                <a:cxn ang="0">
                  <a:pos x="connsiteX1048" y="connsiteY1048"/>
                </a:cxn>
                <a:cxn ang="0">
                  <a:pos x="connsiteX1049" y="connsiteY1049"/>
                </a:cxn>
                <a:cxn ang="0">
                  <a:pos x="connsiteX1050" y="connsiteY1050"/>
                </a:cxn>
                <a:cxn ang="0">
                  <a:pos x="connsiteX1051" y="connsiteY1051"/>
                </a:cxn>
                <a:cxn ang="0">
                  <a:pos x="connsiteX1052" y="connsiteY1052"/>
                </a:cxn>
                <a:cxn ang="0">
                  <a:pos x="connsiteX1053" y="connsiteY1053"/>
                </a:cxn>
                <a:cxn ang="0">
                  <a:pos x="connsiteX1054" y="connsiteY1054"/>
                </a:cxn>
                <a:cxn ang="0">
                  <a:pos x="connsiteX1055" y="connsiteY1055"/>
                </a:cxn>
                <a:cxn ang="0">
                  <a:pos x="connsiteX1056" y="connsiteY1056"/>
                </a:cxn>
                <a:cxn ang="0">
                  <a:pos x="connsiteX1057" y="connsiteY1057"/>
                </a:cxn>
                <a:cxn ang="0">
                  <a:pos x="connsiteX1058" y="connsiteY1058"/>
                </a:cxn>
                <a:cxn ang="0">
                  <a:pos x="connsiteX1059" y="connsiteY1059"/>
                </a:cxn>
                <a:cxn ang="0">
                  <a:pos x="connsiteX1060" y="connsiteY1060"/>
                </a:cxn>
                <a:cxn ang="0">
                  <a:pos x="connsiteX1061" y="connsiteY1061"/>
                </a:cxn>
                <a:cxn ang="0">
                  <a:pos x="connsiteX1062" y="connsiteY1062"/>
                </a:cxn>
                <a:cxn ang="0">
                  <a:pos x="connsiteX1063" y="connsiteY1063"/>
                </a:cxn>
                <a:cxn ang="0">
                  <a:pos x="connsiteX1064" y="connsiteY1064"/>
                </a:cxn>
                <a:cxn ang="0">
                  <a:pos x="connsiteX1065" y="connsiteY1065"/>
                </a:cxn>
                <a:cxn ang="0">
                  <a:pos x="connsiteX1066" y="connsiteY1066"/>
                </a:cxn>
                <a:cxn ang="0">
                  <a:pos x="connsiteX1067" y="connsiteY1067"/>
                </a:cxn>
                <a:cxn ang="0">
                  <a:pos x="connsiteX1068" y="connsiteY1068"/>
                </a:cxn>
                <a:cxn ang="0">
                  <a:pos x="connsiteX1069" y="connsiteY1069"/>
                </a:cxn>
                <a:cxn ang="0">
                  <a:pos x="connsiteX1070" y="connsiteY1070"/>
                </a:cxn>
                <a:cxn ang="0">
                  <a:pos x="connsiteX1071" y="connsiteY1071"/>
                </a:cxn>
                <a:cxn ang="0">
                  <a:pos x="connsiteX1072" y="connsiteY1072"/>
                </a:cxn>
                <a:cxn ang="0">
                  <a:pos x="connsiteX1073" y="connsiteY1073"/>
                </a:cxn>
                <a:cxn ang="0">
                  <a:pos x="connsiteX1074" y="connsiteY1074"/>
                </a:cxn>
                <a:cxn ang="0">
                  <a:pos x="connsiteX1075" y="connsiteY1075"/>
                </a:cxn>
                <a:cxn ang="0">
                  <a:pos x="connsiteX1076" y="connsiteY1076"/>
                </a:cxn>
                <a:cxn ang="0">
                  <a:pos x="connsiteX1077" y="connsiteY1077"/>
                </a:cxn>
                <a:cxn ang="0">
                  <a:pos x="connsiteX1078" y="connsiteY1078"/>
                </a:cxn>
                <a:cxn ang="0">
                  <a:pos x="connsiteX1079" y="connsiteY1079"/>
                </a:cxn>
                <a:cxn ang="0">
                  <a:pos x="connsiteX1080" y="connsiteY1080"/>
                </a:cxn>
                <a:cxn ang="0">
                  <a:pos x="connsiteX1081" y="connsiteY1081"/>
                </a:cxn>
                <a:cxn ang="0">
                  <a:pos x="connsiteX1082" y="connsiteY1082"/>
                </a:cxn>
                <a:cxn ang="0">
                  <a:pos x="connsiteX1083" y="connsiteY1083"/>
                </a:cxn>
                <a:cxn ang="0">
                  <a:pos x="connsiteX1084" y="connsiteY1084"/>
                </a:cxn>
                <a:cxn ang="0">
                  <a:pos x="connsiteX1085" y="connsiteY1085"/>
                </a:cxn>
                <a:cxn ang="0">
                  <a:pos x="connsiteX1086" y="connsiteY1086"/>
                </a:cxn>
                <a:cxn ang="0">
                  <a:pos x="connsiteX1087" y="connsiteY1087"/>
                </a:cxn>
                <a:cxn ang="0">
                  <a:pos x="connsiteX1088" y="connsiteY1088"/>
                </a:cxn>
                <a:cxn ang="0">
                  <a:pos x="connsiteX1089" y="connsiteY1089"/>
                </a:cxn>
                <a:cxn ang="0">
                  <a:pos x="connsiteX1090" y="connsiteY1090"/>
                </a:cxn>
                <a:cxn ang="0">
                  <a:pos x="connsiteX1091" y="connsiteY1091"/>
                </a:cxn>
                <a:cxn ang="0">
                  <a:pos x="connsiteX1092" y="connsiteY1092"/>
                </a:cxn>
                <a:cxn ang="0">
                  <a:pos x="connsiteX1093" y="connsiteY1093"/>
                </a:cxn>
                <a:cxn ang="0">
                  <a:pos x="connsiteX1094" y="connsiteY1094"/>
                </a:cxn>
                <a:cxn ang="0">
                  <a:pos x="connsiteX1095" y="connsiteY1095"/>
                </a:cxn>
                <a:cxn ang="0">
                  <a:pos x="connsiteX1096" y="connsiteY1096"/>
                </a:cxn>
                <a:cxn ang="0">
                  <a:pos x="connsiteX1097" y="connsiteY1097"/>
                </a:cxn>
                <a:cxn ang="0">
                  <a:pos x="connsiteX1098" y="connsiteY1098"/>
                </a:cxn>
                <a:cxn ang="0">
                  <a:pos x="connsiteX1099" y="connsiteY1099"/>
                </a:cxn>
                <a:cxn ang="0">
                  <a:pos x="connsiteX1100" y="connsiteY1100"/>
                </a:cxn>
                <a:cxn ang="0">
                  <a:pos x="connsiteX1101" y="connsiteY1101"/>
                </a:cxn>
                <a:cxn ang="0">
                  <a:pos x="connsiteX1102" y="connsiteY1102"/>
                </a:cxn>
                <a:cxn ang="0">
                  <a:pos x="connsiteX1103" y="connsiteY1103"/>
                </a:cxn>
                <a:cxn ang="0">
                  <a:pos x="connsiteX1104" y="connsiteY1104"/>
                </a:cxn>
                <a:cxn ang="0">
                  <a:pos x="connsiteX1105" y="connsiteY1105"/>
                </a:cxn>
                <a:cxn ang="0">
                  <a:pos x="connsiteX1106" y="connsiteY1106"/>
                </a:cxn>
                <a:cxn ang="0">
                  <a:pos x="connsiteX1107" y="connsiteY1107"/>
                </a:cxn>
                <a:cxn ang="0">
                  <a:pos x="connsiteX1108" y="connsiteY1108"/>
                </a:cxn>
                <a:cxn ang="0">
                  <a:pos x="connsiteX1109" y="connsiteY1109"/>
                </a:cxn>
                <a:cxn ang="0">
                  <a:pos x="connsiteX1110" y="connsiteY1110"/>
                </a:cxn>
                <a:cxn ang="0">
                  <a:pos x="connsiteX1111" y="connsiteY1111"/>
                </a:cxn>
                <a:cxn ang="0">
                  <a:pos x="connsiteX1112" y="connsiteY1112"/>
                </a:cxn>
                <a:cxn ang="0">
                  <a:pos x="connsiteX1113" y="connsiteY1113"/>
                </a:cxn>
                <a:cxn ang="0">
                  <a:pos x="connsiteX1114" y="connsiteY1114"/>
                </a:cxn>
                <a:cxn ang="0">
                  <a:pos x="connsiteX1115" y="connsiteY1115"/>
                </a:cxn>
                <a:cxn ang="0">
                  <a:pos x="connsiteX1116" y="connsiteY1116"/>
                </a:cxn>
                <a:cxn ang="0">
                  <a:pos x="connsiteX1117" y="connsiteY1117"/>
                </a:cxn>
                <a:cxn ang="0">
                  <a:pos x="connsiteX1118" y="connsiteY1118"/>
                </a:cxn>
                <a:cxn ang="0">
                  <a:pos x="connsiteX1119" y="connsiteY1119"/>
                </a:cxn>
                <a:cxn ang="0">
                  <a:pos x="connsiteX1120" y="connsiteY1120"/>
                </a:cxn>
                <a:cxn ang="0">
                  <a:pos x="connsiteX1121" y="connsiteY1121"/>
                </a:cxn>
                <a:cxn ang="0">
                  <a:pos x="connsiteX1122" y="connsiteY1122"/>
                </a:cxn>
                <a:cxn ang="0">
                  <a:pos x="connsiteX1123" y="connsiteY1123"/>
                </a:cxn>
                <a:cxn ang="0">
                  <a:pos x="connsiteX1124" y="connsiteY1124"/>
                </a:cxn>
                <a:cxn ang="0">
                  <a:pos x="connsiteX1125" y="connsiteY1125"/>
                </a:cxn>
                <a:cxn ang="0">
                  <a:pos x="connsiteX1126" y="connsiteY1126"/>
                </a:cxn>
                <a:cxn ang="0">
                  <a:pos x="connsiteX1127" y="connsiteY1127"/>
                </a:cxn>
                <a:cxn ang="0">
                  <a:pos x="connsiteX1128" y="connsiteY1128"/>
                </a:cxn>
                <a:cxn ang="0">
                  <a:pos x="connsiteX1129" y="connsiteY1129"/>
                </a:cxn>
                <a:cxn ang="0">
                  <a:pos x="connsiteX1130" y="connsiteY1130"/>
                </a:cxn>
                <a:cxn ang="0">
                  <a:pos x="connsiteX1131" y="connsiteY1131"/>
                </a:cxn>
                <a:cxn ang="0">
                  <a:pos x="connsiteX1132" y="connsiteY1132"/>
                </a:cxn>
                <a:cxn ang="0">
                  <a:pos x="connsiteX1133" y="connsiteY1133"/>
                </a:cxn>
                <a:cxn ang="0">
                  <a:pos x="connsiteX1134" y="connsiteY1134"/>
                </a:cxn>
                <a:cxn ang="0">
                  <a:pos x="connsiteX1135" y="connsiteY1135"/>
                </a:cxn>
                <a:cxn ang="0">
                  <a:pos x="connsiteX1136" y="connsiteY1136"/>
                </a:cxn>
                <a:cxn ang="0">
                  <a:pos x="connsiteX1137" y="connsiteY1137"/>
                </a:cxn>
                <a:cxn ang="0">
                  <a:pos x="connsiteX1138" y="connsiteY1138"/>
                </a:cxn>
                <a:cxn ang="0">
                  <a:pos x="connsiteX1139" y="connsiteY1139"/>
                </a:cxn>
                <a:cxn ang="0">
                  <a:pos x="connsiteX1140" y="connsiteY1140"/>
                </a:cxn>
                <a:cxn ang="0">
                  <a:pos x="connsiteX1141" y="connsiteY1141"/>
                </a:cxn>
                <a:cxn ang="0">
                  <a:pos x="connsiteX1142" y="connsiteY1142"/>
                </a:cxn>
                <a:cxn ang="0">
                  <a:pos x="connsiteX1143" y="connsiteY1143"/>
                </a:cxn>
                <a:cxn ang="0">
                  <a:pos x="connsiteX1144" y="connsiteY1144"/>
                </a:cxn>
                <a:cxn ang="0">
                  <a:pos x="connsiteX1145" y="connsiteY1145"/>
                </a:cxn>
                <a:cxn ang="0">
                  <a:pos x="connsiteX1146" y="connsiteY1146"/>
                </a:cxn>
                <a:cxn ang="0">
                  <a:pos x="connsiteX1147" y="connsiteY1147"/>
                </a:cxn>
                <a:cxn ang="0">
                  <a:pos x="connsiteX1148" y="connsiteY1148"/>
                </a:cxn>
                <a:cxn ang="0">
                  <a:pos x="connsiteX1149" y="connsiteY1149"/>
                </a:cxn>
                <a:cxn ang="0">
                  <a:pos x="connsiteX1150" y="connsiteY1150"/>
                </a:cxn>
                <a:cxn ang="0">
                  <a:pos x="connsiteX1151" y="connsiteY1151"/>
                </a:cxn>
                <a:cxn ang="0">
                  <a:pos x="connsiteX1152" y="connsiteY1152"/>
                </a:cxn>
                <a:cxn ang="0">
                  <a:pos x="connsiteX1153" y="connsiteY1153"/>
                </a:cxn>
                <a:cxn ang="0">
                  <a:pos x="connsiteX1154" y="connsiteY1154"/>
                </a:cxn>
                <a:cxn ang="0">
                  <a:pos x="connsiteX1155" y="connsiteY1155"/>
                </a:cxn>
                <a:cxn ang="0">
                  <a:pos x="connsiteX1156" y="connsiteY1156"/>
                </a:cxn>
                <a:cxn ang="0">
                  <a:pos x="connsiteX1157" y="connsiteY1157"/>
                </a:cxn>
                <a:cxn ang="0">
                  <a:pos x="connsiteX1158" y="connsiteY1158"/>
                </a:cxn>
                <a:cxn ang="0">
                  <a:pos x="connsiteX1159" y="connsiteY1159"/>
                </a:cxn>
                <a:cxn ang="0">
                  <a:pos x="connsiteX1160" y="connsiteY1160"/>
                </a:cxn>
                <a:cxn ang="0">
                  <a:pos x="connsiteX1161" y="connsiteY1161"/>
                </a:cxn>
                <a:cxn ang="0">
                  <a:pos x="connsiteX1162" y="connsiteY1162"/>
                </a:cxn>
                <a:cxn ang="0">
                  <a:pos x="connsiteX1163" y="connsiteY1163"/>
                </a:cxn>
                <a:cxn ang="0">
                  <a:pos x="connsiteX1164" y="connsiteY1164"/>
                </a:cxn>
                <a:cxn ang="0">
                  <a:pos x="connsiteX1165" y="connsiteY1165"/>
                </a:cxn>
                <a:cxn ang="0">
                  <a:pos x="connsiteX1166" y="connsiteY1166"/>
                </a:cxn>
                <a:cxn ang="0">
                  <a:pos x="connsiteX1167" y="connsiteY1167"/>
                </a:cxn>
                <a:cxn ang="0">
                  <a:pos x="connsiteX1168" y="connsiteY1168"/>
                </a:cxn>
                <a:cxn ang="0">
                  <a:pos x="connsiteX1169" y="connsiteY1169"/>
                </a:cxn>
                <a:cxn ang="0">
                  <a:pos x="connsiteX1170" y="connsiteY1170"/>
                </a:cxn>
                <a:cxn ang="0">
                  <a:pos x="connsiteX1171" y="connsiteY1171"/>
                </a:cxn>
                <a:cxn ang="0">
                  <a:pos x="connsiteX1172" y="connsiteY1172"/>
                </a:cxn>
                <a:cxn ang="0">
                  <a:pos x="connsiteX1173" y="connsiteY1173"/>
                </a:cxn>
                <a:cxn ang="0">
                  <a:pos x="connsiteX1174" y="connsiteY1174"/>
                </a:cxn>
                <a:cxn ang="0">
                  <a:pos x="connsiteX1175" y="connsiteY1175"/>
                </a:cxn>
                <a:cxn ang="0">
                  <a:pos x="connsiteX1176" y="connsiteY1176"/>
                </a:cxn>
                <a:cxn ang="0">
                  <a:pos x="connsiteX1177" y="connsiteY1177"/>
                </a:cxn>
                <a:cxn ang="0">
                  <a:pos x="connsiteX1178" y="connsiteY1178"/>
                </a:cxn>
                <a:cxn ang="0">
                  <a:pos x="connsiteX1179" y="connsiteY1179"/>
                </a:cxn>
                <a:cxn ang="0">
                  <a:pos x="connsiteX1180" y="connsiteY1180"/>
                </a:cxn>
                <a:cxn ang="0">
                  <a:pos x="connsiteX1181" y="connsiteY1181"/>
                </a:cxn>
                <a:cxn ang="0">
                  <a:pos x="connsiteX1182" y="connsiteY1182"/>
                </a:cxn>
                <a:cxn ang="0">
                  <a:pos x="connsiteX1183" y="connsiteY1183"/>
                </a:cxn>
                <a:cxn ang="0">
                  <a:pos x="connsiteX1184" y="connsiteY1184"/>
                </a:cxn>
                <a:cxn ang="0">
                  <a:pos x="connsiteX1185" y="connsiteY1185"/>
                </a:cxn>
                <a:cxn ang="0">
                  <a:pos x="connsiteX1186" y="connsiteY1186"/>
                </a:cxn>
                <a:cxn ang="0">
                  <a:pos x="connsiteX1187" y="connsiteY1187"/>
                </a:cxn>
                <a:cxn ang="0">
                  <a:pos x="connsiteX1188" y="connsiteY1188"/>
                </a:cxn>
                <a:cxn ang="0">
                  <a:pos x="connsiteX1189" y="connsiteY1189"/>
                </a:cxn>
                <a:cxn ang="0">
                  <a:pos x="connsiteX1190" y="connsiteY1190"/>
                </a:cxn>
                <a:cxn ang="0">
                  <a:pos x="connsiteX1191" y="connsiteY1191"/>
                </a:cxn>
                <a:cxn ang="0">
                  <a:pos x="connsiteX1192" y="connsiteY1192"/>
                </a:cxn>
                <a:cxn ang="0">
                  <a:pos x="connsiteX1193" y="connsiteY1193"/>
                </a:cxn>
                <a:cxn ang="0">
                  <a:pos x="connsiteX1194" y="connsiteY1194"/>
                </a:cxn>
                <a:cxn ang="0">
                  <a:pos x="connsiteX1195" y="connsiteY1195"/>
                </a:cxn>
                <a:cxn ang="0">
                  <a:pos x="connsiteX1196" y="connsiteY1196"/>
                </a:cxn>
                <a:cxn ang="0">
                  <a:pos x="connsiteX1197" y="connsiteY1197"/>
                </a:cxn>
                <a:cxn ang="0">
                  <a:pos x="connsiteX1198" y="connsiteY1198"/>
                </a:cxn>
                <a:cxn ang="0">
                  <a:pos x="connsiteX1199" y="connsiteY1199"/>
                </a:cxn>
                <a:cxn ang="0">
                  <a:pos x="connsiteX1200" y="connsiteY1200"/>
                </a:cxn>
                <a:cxn ang="0">
                  <a:pos x="connsiteX1201" y="connsiteY1201"/>
                </a:cxn>
                <a:cxn ang="0">
                  <a:pos x="connsiteX1202" y="connsiteY1202"/>
                </a:cxn>
                <a:cxn ang="0">
                  <a:pos x="connsiteX1203" y="connsiteY1203"/>
                </a:cxn>
                <a:cxn ang="0">
                  <a:pos x="connsiteX1204" y="connsiteY1204"/>
                </a:cxn>
                <a:cxn ang="0">
                  <a:pos x="connsiteX1205" y="connsiteY1205"/>
                </a:cxn>
                <a:cxn ang="0">
                  <a:pos x="connsiteX1206" y="connsiteY1206"/>
                </a:cxn>
                <a:cxn ang="0">
                  <a:pos x="connsiteX1207" y="connsiteY1207"/>
                </a:cxn>
                <a:cxn ang="0">
                  <a:pos x="connsiteX1208" y="connsiteY1208"/>
                </a:cxn>
                <a:cxn ang="0">
                  <a:pos x="connsiteX1209" y="connsiteY1209"/>
                </a:cxn>
                <a:cxn ang="0">
                  <a:pos x="connsiteX1210" y="connsiteY1210"/>
                </a:cxn>
                <a:cxn ang="0">
                  <a:pos x="connsiteX1211" y="connsiteY1211"/>
                </a:cxn>
                <a:cxn ang="0">
                  <a:pos x="connsiteX1212" y="connsiteY1212"/>
                </a:cxn>
                <a:cxn ang="0">
                  <a:pos x="connsiteX1213" y="connsiteY1213"/>
                </a:cxn>
                <a:cxn ang="0">
                  <a:pos x="connsiteX1214" y="connsiteY1214"/>
                </a:cxn>
                <a:cxn ang="0">
                  <a:pos x="connsiteX1215" y="connsiteY1215"/>
                </a:cxn>
                <a:cxn ang="0">
                  <a:pos x="connsiteX1216" y="connsiteY1216"/>
                </a:cxn>
                <a:cxn ang="0">
                  <a:pos x="connsiteX1217" y="connsiteY1217"/>
                </a:cxn>
                <a:cxn ang="0">
                  <a:pos x="connsiteX1218" y="connsiteY1218"/>
                </a:cxn>
                <a:cxn ang="0">
                  <a:pos x="connsiteX1219" y="connsiteY1219"/>
                </a:cxn>
                <a:cxn ang="0">
                  <a:pos x="connsiteX1220" y="connsiteY1220"/>
                </a:cxn>
                <a:cxn ang="0">
                  <a:pos x="connsiteX1221" y="connsiteY1221"/>
                </a:cxn>
                <a:cxn ang="0">
                  <a:pos x="connsiteX1222" y="connsiteY1222"/>
                </a:cxn>
                <a:cxn ang="0">
                  <a:pos x="connsiteX1223" y="connsiteY1223"/>
                </a:cxn>
                <a:cxn ang="0">
                  <a:pos x="connsiteX1224" y="connsiteY1224"/>
                </a:cxn>
                <a:cxn ang="0">
                  <a:pos x="connsiteX1225" y="connsiteY1225"/>
                </a:cxn>
                <a:cxn ang="0">
                  <a:pos x="connsiteX1226" y="connsiteY1226"/>
                </a:cxn>
                <a:cxn ang="0">
                  <a:pos x="connsiteX1227" y="connsiteY1227"/>
                </a:cxn>
                <a:cxn ang="0">
                  <a:pos x="connsiteX1228" y="connsiteY1228"/>
                </a:cxn>
                <a:cxn ang="0">
                  <a:pos x="connsiteX1229" y="connsiteY1229"/>
                </a:cxn>
                <a:cxn ang="0">
                  <a:pos x="connsiteX1230" y="connsiteY1230"/>
                </a:cxn>
                <a:cxn ang="0">
                  <a:pos x="connsiteX1231" y="connsiteY1231"/>
                </a:cxn>
                <a:cxn ang="0">
                  <a:pos x="connsiteX1232" y="connsiteY1232"/>
                </a:cxn>
                <a:cxn ang="0">
                  <a:pos x="connsiteX1233" y="connsiteY1233"/>
                </a:cxn>
                <a:cxn ang="0">
                  <a:pos x="connsiteX1234" y="connsiteY1234"/>
                </a:cxn>
                <a:cxn ang="0">
                  <a:pos x="connsiteX1235" y="connsiteY1235"/>
                </a:cxn>
                <a:cxn ang="0">
                  <a:pos x="connsiteX1236" y="connsiteY1236"/>
                </a:cxn>
                <a:cxn ang="0">
                  <a:pos x="connsiteX1237" y="connsiteY1237"/>
                </a:cxn>
                <a:cxn ang="0">
                  <a:pos x="connsiteX1238" y="connsiteY1238"/>
                </a:cxn>
                <a:cxn ang="0">
                  <a:pos x="connsiteX1239" y="connsiteY1239"/>
                </a:cxn>
                <a:cxn ang="0">
                  <a:pos x="connsiteX1240" y="connsiteY1240"/>
                </a:cxn>
                <a:cxn ang="0">
                  <a:pos x="connsiteX1241" y="connsiteY1241"/>
                </a:cxn>
                <a:cxn ang="0">
                  <a:pos x="connsiteX1242" y="connsiteY1242"/>
                </a:cxn>
                <a:cxn ang="0">
                  <a:pos x="connsiteX1243" y="connsiteY1243"/>
                </a:cxn>
                <a:cxn ang="0">
                  <a:pos x="connsiteX1244" y="connsiteY1244"/>
                </a:cxn>
                <a:cxn ang="0">
                  <a:pos x="connsiteX1245" y="connsiteY1245"/>
                </a:cxn>
                <a:cxn ang="0">
                  <a:pos x="connsiteX1246" y="connsiteY1246"/>
                </a:cxn>
                <a:cxn ang="0">
                  <a:pos x="connsiteX1247" y="connsiteY1247"/>
                </a:cxn>
                <a:cxn ang="0">
                  <a:pos x="connsiteX1248" y="connsiteY1248"/>
                </a:cxn>
                <a:cxn ang="0">
                  <a:pos x="connsiteX1249" y="connsiteY1249"/>
                </a:cxn>
                <a:cxn ang="0">
                  <a:pos x="connsiteX1250" y="connsiteY1250"/>
                </a:cxn>
                <a:cxn ang="0">
                  <a:pos x="connsiteX1251" y="connsiteY1251"/>
                </a:cxn>
                <a:cxn ang="0">
                  <a:pos x="connsiteX1252" y="connsiteY1252"/>
                </a:cxn>
                <a:cxn ang="0">
                  <a:pos x="connsiteX1253" y="connsiteY1253"/>
                </a:cxn>
                <a:cxn ang="0">
                  <a:pos x="connsiteX1254" y="connsiteY1254"/>
                </a:cxn>
                <a:cxn ang="0">
                  <a:pos x="connsiteX1255" y="connsiteY1255"/>
                </a:cxn>
                <a:cxn ang="0">
                  <a:pos x="connsiteX1256" y="connsiteY1256"/>
                </a:cxn>
                <a:cxn ang="0">
                  <a:pos x="connsiteX1257" y="connsiteY1257"/>
                </a:cxn>
                <a:cxn ang="0">
                  <a:pos x="connsiteX1258" y="connsiteY1258"/>
                </a:cxn>
                <a:cxn ang="0">
                  <a:pos x="connsiteX1259" y="connsiteY1259"/>
                </a:cxn>
                <a:cxn ang="0">
                  <a:pos x="connsiteX1260" y="connsiteY1260"/>
                </a:cxn>
                <a:cxn ang="0">
                  <a:pos x="connsiteX1261" y="connsiteY1261"/>
                </a:cxn>
                <a:cxn ang="0">
                  <a:pos x="connsiteX1262" y="connsiteY1262"/>
                </a:cxn>
                <a:cxn ang="0">
                  <a:pos x="connsiteX1263" y="connsiteY1263"/>
                </a:cxn>
                <a:cxn ang="0">
                  <a:pos x="connsiteX1264" y="connsiteY1264"/>
                </a:cxn>
                <a:cxn ang="0">
                  <a:pos x="connsiteX1265" y="connsiteY1265"/>
                </a:cxn>
                <a:cxn ang="0">
                  <a:pos x="connsiteX1266" y="connsiteY1266"/>
                </a:cxn>
                <a:cxn ang="0">
                  <a:pos x="connsiteX1267" y="connsiteY1267"/>
                </a:cxn>
                <a:cxn ang="0">
                  <a:pos x="connsiteX1268" y="connsiteY1268"/>
                </a:cxn>
                <a:cxn ang="0">
                  <a:pos x="connsiteX1269" y="connsiteY1269"/>
                </a:cxn>
                <a:cxn ang="0">
                  <a:pos x="connsiteX1270" y="connsiteY1270"/>
                </a:cxn>
                <a:cxn ang="0">
                  <a:pos x="connsiteX1271" y="connsiteY1271"/>
                </a:cxn>
                <a:cxn ang="0">
                  <a:pos x="connsiteX1272" y="connsiteY1272"/>
                </a:cxn>
                <a:cxn ang="0">
                  <a:pos x="connsiteX1273" y="connsiteY1273"/>
                </a:cxn>
                <a:cxn ang="0">
                  <a:pos x="connsiteX1274" y="connsiteY1274"/>
                </a:cxn>
                <a:cxn ang="0">
                  <a:pos x="connsiteX1275" y="connsiteY1275"/>
                </a:cxn>
                <a:cxn ang="0">
                  <a:pos x="connsiteX1276" y="connsiteY1276"/>
                </a:cxn>
                <a:cxn ang="0">
                  <a:pos x="connsiteX1277" y="connsiteY1277"/>
                </a:cxn>
                <a:cxn ang="0">
                  <a:pos x="connsiteX1278" y="connsiteY1278"/>
                </a:cxn>
                <a:cxn ang="0">
                  <a:pos x="connsiteX1279" y="connsiteY1279"/>
                </a:cxn>
                <a:cxn ang="0">
                  <a:pos x="connsiteX1280" y="connsiteY1280"/>
                </a:cxn>
                <a:cxn ang="0">
                  <a:pos x="connsiteX1281" y="connsiteY1281"/>
                </a:cxn>
                <a:cxn ang="0">
                  <a:pos x="connsiteX1282" y="connsiteY1282"/>
                </a:cxn>
                <a:cxn ang="0">
                  <a:pos x="connsiteX1283" y="connsiteY1283"/>
                </a:cxn>
                <a:cxn ang="0">
                  <a:pos x="connsiteX1284" y="connsiteY1284"/>
                </a:cxn>
                <a:cxn ang="0">
                  <a:pos x="connsiteX1285" y="connsiteY1285"/>
                </a:cxn>
                <a:cxn ang="0">
                  <a:pos x="connsiteX1286" y="connsiteY1286"/>
                </a:cxn>
                <a:cxn ang="0">
                  <a:pos x="connsiteX1287" y="connsiteY1287"/>
                </a:cxn>
                <a:cxn ang="0">
                  <a:pos x="connsiteX1288" y="connsiteY1288"/>
                </a:cxn>
                <a:cxn ang="0">
                  <a:pos x="connsiteX1289" y="connsiteY1289"/>
                </a:cxn>
                <a:cxn ang="0">
                  <a:pos x="connsiteX1290" y="connsiteY1290"/>
                </a:cxn>
                <a:cxn ang="0">
                  <a:pos x="connsiteX1291" y="connsiteY1291"/>
                </a:cxn>
                <a:cxn ang="0">
                  <a:pos x="connsiteX1292" y="connsiteY1292"/>
                </a:cxn>
                <a:cxn ang="0">
                  <a:pos x="connsiteX1293" y="connsiteY1293"/>
                </a:cxn>
                <a:cxn ang="0">
                  <a:pos x="connsiteX1294" y="connsiteY1294"/>
                </a:cxn>
                <a:cxn ang="0">
                  <a:pos x="connsiteX1295" y="connsiteY1295"/>
                </a:cxn>
                <a:cxn ang="0">
                  <a:pos x="connsiteX1296" y="connsiteY1296"/>
                </a:cxn>
                <a:cxn ang="0">
                  <a:pos x="connsiteX1297" y="connsiteY1297"/>
                </a:cxn>
                <a:cxn ang="0">
                  <a:pos x="connsiteX1298" y="connsiteY1298"/>
                </a:cxn>
                <a:cxn ang="0">
                  <a:pos x="connsiteX1299" y="connsiteY1299"/>
                </a:cxn>
                <a:cxn ang="0">
                  <a:pos x="connsiteX1300" y="connsiteY1300"/>
                </a:cxn>
                <a:cxn ang="0">
                  <a:pos x="connsiteX1301" y="connsiteY1301"/>
                </a:cxn>
                <a:cxn ang="0">
                  <a:pos x="connsiteX1302" y="connsiteY1302"/>
                </a:cxn>
                <a:cxn ang="0">
                  <a:pos x="connsiteX1303" y="connsiteY1303"/>
                </a:cxn>
                <a:cxn ang="0">
                  <a:pos x="connsiteX1304" y="connsiteY1304"/>
                </a:cxn>
                <a:cxn ang="0">
                  <a:pos x="connsiteX1305" y="connsiteY1305"/>
                </a:cxn>
                <a:cxn ang="0">
                  <a:pos x="connsiteX1306" y="connsiteY1306"/>
                </a:cxn>
                <a:cxn ang="0">
                  <a:pos x="connsiteX1307" y="connsiteY1307"/>
                </a:cxn>
                <a:cxn ang="0">
                  <a:pos x="connsiteX1308" y="connsiteY1308"/>
                </a:cxn>
                <a:cxn ang="0">
                  <a:pos x="connsiteX1309" y="connsiteY1309"/>
                </a:cxn>
                <a:cxn ang="0">
                  <a:pos x="connsiteX1310" y="connsiteY1310"/>
                </a:cxn>
                <a:cxn ang="0">
                  <a:pos x="connsiteX1311" y="connsiteY1311"/>
                </a:cxn>
                <a:cxn ang="0">
                  <a:pos x="connsiteX1312" y="connsiteY1312"/>
                </a:cxn>
                <a:cxn ang="0">
                  <a:pos x="connsiteX1313" y="connsiteY1313"/>
                </a:cxn>
                <a:cxn ang="0">
                  <a:pos x="connsiteX1314" y="connsiteY1314"/>
                </a:cxn>
                <a:cxn ang="0">
                  <a:pos x="connsiteX1315" y="connsiteY1315"/>
                </a:cxn>
                <a:cxn ang="0">
                  <a:pos x="connsiteX1316" y="connsiteY1316"/>
                </a:cxn>
                <a:cxn ang="0">
                  <a:pos x="connsiteX1317" y="connsiteY1317"/>
                </a:cxn>
                <a:cxn ang="0">
                  <a:pos x="connsiteX1318" y="connsiteY1318"/>
                </a:cxn>
                <a:cxn ang="0">
                  <a:pos x="connsiteX1319" y="connsiteY1319"/>
                </a:cxn>
                <a:cxn ang="0">
                  <a:pos x="connsiteX1320" y="connsiteY1320"/>
                </a:cxn>
                <a:cxn ang="0">
                  <a:pos x="connsiteX1321" y="connsiteY1321"/>
                </a:cxn>
                <a:cxn ang="0">
                  <a:pos x="connsiteX1322" y="connsiteY1322"/>
                </a:cxn>
                <a:cxn ang="0">
                  <a:pos x="connsiteX1323" y="connsiteY1323"/>
                </a:cxn>
                <a:cxn ang="0">
                  <a:pos x="connsiteX1324" y="connsiteY1324"/>
                </a:cxn>
                <a:cxn ang="0">
                  <a:pos x="connsiteX1325" y="connsiteY1325"/>
                </a:cxn>
                <a:cxn ang="0">
                  <a:pos x="connsiteX1326" y="connsiteY1326"/>
                </a:cxn>
                <a:cxn ang="0">
                  <a:pos x="connsiteX1327" y="connsiteY1327"/>
                </a:cxn>
                <a:cxn ang="0">
                  <a:pos x="connsiteX1328" y="connsiteY1328"/>
                </a:cxn>
                <a:cxn ang="0">
                  <a:pos x="connsiteX1329" y="connsiteY1329"/>
                </a:cxn>
                <a:cxn ang="0">
                  <a:pos x="connsiteX1330" y="connsiteY1330"/>
                </a:cxn>
                <a:cxn ang="0">
                  <a:pos x="connsiteX1331" y="connsiteY1331"/>
                </a:cxn>
                <a:cxn ang="0">
                  <a:pos x="connsiteX1332" y="connsiteY1332"/>
                </a:cxn>
                <a:cxn ang="0">
                  <a:pos x="connsiteX1333" y="connsiteY1333"/>
                </a:cxn>
                <a:cxn ang="0">
                  <a:pos x="connsiteX1334" y="connsiteY1334"/>
                </a:cxn>
                <a:cxn ang="0">
                  <a:pos x="connsiteX1335" y="connsiteY1335"/>
                </a:cxn>
                <a:cxn ang="0">
                  <a:pos x="connsiteX1336" y="connsiteY1336"/>
                </a:cxn>
                <a:cxn ang="0">
                  <a:pos x="connsiteX1337" y="connsiteY1337"/>
                </a:cxn>
                <a:cxn ang="0">
                  <a:pos x="connsiteX1338" y="connsiteY1338"/>
                </a:cxn>
                <a:cxn ang="0">
                  <a:pos x="connsiteX1339" y="connsiteY1339"/>
                </a:cxn>
                <a:cxn ang="0">
                  <a:pos x="connsiteX1340" y="connsiteY1340"/>
                </a:cxn>
                <a:cxn ang="0">
                  <a:pos x="connsiteX1341" y="connsiteY1341"/>
                </a:cxn>
                <a:cxn ang="0">
                  <a:pos x="connsiteX1342" y="connsiteY1342"/>
                </a:cxn>
                <a:cxn ang="0">
                  <a:pos x="connsiteX1343" y="connsiteY1343"/>
                </a:cxn>
                <a:cxn ang="0">
                  <a:pos x="connsiteX1344" y="connsiteY1344"/>
                </a:cxn>
                <a:cxn ang="0">
                  <a:pos x="connsiteX1345" y="connsiteY1345"/>
                </a:cxn>
                <a:cxn ang="0">
                  <a:pos x="connsiteX1346" y="connsiteY1346"/>
                </a:cxn>
                <a:cxn ang="0">
                  <a:pos x="connsiteX1347" y="connsiteY1347"/>
                </a:cxn>
                <a:cxn ang="0">
                  <a:pos x="connsiteX1348" y="connsiteY1348"/>
                </a:cxn>
                <a:cxn ang="0">
                  <a:pos x="connsiteX1349" y="connsiteY1349"/>
                </a:cxn>
                <a:cxn ang="0">
                  <a:pos x="connsiteX1350" y="connsiteY1350"/>
                </a:cxn>
                <a:cxn ang="0">
                  <a:pos x="connsiteX1351" y="connsiteY1351"/>
                </a:cxn>
                <a:cxn ang="0">
                  <a:pos x="connsiteX1352" y="connsiteY1352"/>
                </a:cxn>
                <a:cxn ang="0">
                  <a:pos x="connsiteX1353" y="connsiteY1353"/>
                </a:cxn>
                <a:cxn ang="0">
                  <a:pos x="connsiteX1354" y="connsiteY1354"/>
                </a:cxn>
                <a:cxn ang="0">
                  <a:pos x="connsiteX1355" y="connsiteY1355"/>
                </a:cxn>
                <a:cxn ang="0">
                  <a:pos x="connsiteX1356" y="connsiteY1356"/>
                </a:cxn>
                <a:cxn ang="0">
                  <a:pos x="connsiteX1357" y="connsiteY1357"/>
                </a:cxn>
                <a:cxn ang="0">
                  <a:pos x="connsiteX1358" y="connsiteY1358"/>
                </a:cxn>
                <a:cxn ang="0">
                  <a:pos x="connsiteX1359" y="connsiteY1359"/>
                </a:cxn>
                <a:cxn ang="0">
                  <a:pos x="connsiteX1360" y="connsiteY1360"/>
                </a:cxn>
                <a:cxn ang="0">
                  <a:pos x="connsiteX1361" y="connsiteY1361"/>
                </a:cxn>
                <a:cxn ang="0">
                  <a:pos x="connsiteX1362" y="connsiteY1362"/>
                </a:cxn>
                <a:cxn ang="0">
                  <a:pos x="connsiteX1363" y="connsiteY1363"/>
                </a:cxn>
                <a:cxn ang="0">
                  <a:pos x="connsiteX1364" y="connsiteY1364"/>
                </a:cxn>
                <a:cxn ang="0">
                  <a:pos x="connsiteX1365" y="connsiteY1365"/>
                </a:cxn>
                <a:cxn ang="0">
                  <a:pos x="connsiteX1366" y="connsiteY1366"/>
                </a:cxn>
                <a:cxn ang="0">
                  <a:pos x="connsiteX1367" y="connsiteY1367"/>
                </a:cxn>
                <a:cxn ang="0">
                  <a:pos x="connsiteX1368" y="connsiteY1368"/>
                </a:cxn>
                <a:cxn ang="0">
                  <a:pos x="connsiteX1369" y="connsiteY1369"/>
                </a:cxn>
                <a:cxn ang="0">
                  <a:pos x="connsiteX1370" y="connsiteY1370"/>
                </a:cxn>
                <a:cxn ang="0">
                  <a:pos x="connsiteX1371" y="connsiteY1371"/>
                </a:cxn>
                <a:cxn ang="0">
                  <a:pos x="connsiteX1372" y="connsiteY1372"/>
                </a:cxn>
                <a:cxn ang="0">
                  <a:pos x="connsiteX1373" y="connsiteY1373"/>
                </a:cxn>
                <a:cxn ang="0">
                  <a:pos x="connsiteX1374" y="connsiteY1374"/>
                </a:cxn>
                <a:cxn ang="0">
                  <a:pos x="connsiteX1375" y="connsiteY1375"/>
                </a:cxn>
                <a:cxn ang="0">
                  <a:pos x="connsiteX1376" y="connsiteY1376"/>
                </a:cxn>
                <a:cxn ang="0">
                  <a:pos x="connsiteX1377" y="connsiteY1377"/>
                </a:cxn>
                <a:cxn ang="0">
                  <a:pos x="connsiteX1378" y="connsiteY1378"/>
                </a:cxn>
                <a:cxn ang="0">
                  <a:pos x="connsiteX1379" y="connsiteY1379"/>
                </a:cxn>
                <a:cxn ang="0">
                  <a:pos x="connsiteX1380" y="connsiteY1380"/>
                </a:cxn>
                <a:cxn ang="0">
                  <a:pos x="connsiteX1381" y="connsiteY1381"/>
                </a:cxn>
                <a:cxn ang="0">
                  <a:pos x="connsiteX1382" y="connsiteY1382"/>
                </a:cxn>
                <a:cxn ang="0">
                  <a:pos x="connsiteX1383" y="connsiteY1383"/>
                </a:cxn>
                <a:cxn ang="0">
                  <a:pos x="connsiteX1384" y="connsiteY1384"/>
                </a:cxn>
                <a:cxn ang="0">
                  <a:pos x="connsiteX1385" y="connsiteY1385"/>
                </a:cxn>
                <a:cxn ang="0">
                  <a:pos x="connsiteX1386" y="connsiteY1386"/>
                </a:cxn>
                <a:cxn ang="0">
                  <a:pos x="connsiteX1387" y="connsiteY1387"/>
                </a:cxn>
                <a:cxn ang="0">
                  <a:pos x="connsiteX1388" y="connsiteY1388"/>
                </a:cxn>
                <a:cxn ang="0">
                  <a:pos x="connsiteX1389" y="connsiteY1389"/>
                </a:cxn>
                <a:cxn ang="0">
                  <a:pos x="connsiteX1390" y="connsiteY1390"/>
                </a:cxn>
                <a:cxn ang="0">
                  <a:pos x="connsiteX1391" y="connsiteY1391"/>
                </a:cxn>
                <a:cxn ang="0">
                  <a:pos x="connsiteX1392" y="connsiteY1392"/>
                </a:cxn>
                <a:cxn ang="0">
                  <a:pos x="connsiteX1393" y="connsiteY1393"/>
                </a:cxn>
                <a:cxn ang="0">
                  <a:pos x="connsiteX1394" y="connsiteY1394"/>
                </a:cxn>
                <a:cxn ang="0">
                  <a:pos x="connsiteX1395" y="connsiteY1395"/>
                </a:cxn>
                <a:cxn ang="0">
                  <a:pos x="connsiteX1396" y="connsiteY1396"/>
                </a:cxn>
                <a:cxn ang="0">
                  <a:pos x="connsiteX1397" y="connsiteY1397"/>
                </a:cxn>
                <a:cxn ang="0">
                  <a:pos x="connsiteX1398" y="connsiteY1398"/>
                </a:cxn>
                <a:cxn ang="0">
                  <a:pos x="connsiteX1399" y="connsiteY1399"/>
                </a:cxn>
                <a:cxn ang="0">
                  <a:pos x="connsiteX1400" y="connsiteY1400"/>
                </a:cxn>
                <a:cxn ang="0">
                  <a:pos x="connsiteX1401" y="connsiteY1401"/>
                </a:cxn>
                <a:cxn ang="0">
                  <a:pos x="connsiteX1402" y="connsiteY1402"/>
                </a:cxn>
                <a:cxn ang="0">
                  <a:pos x="connsiteX1403" y="connsiteY1403"/>
                </a:cxn>
                <a:cxn ang="0">
                  <a:pos x="connsiteX1404" y="connsiteY1404"/>
                </a:cxn>
                <a:cxn ang="0">
                  <a:pos x="connsiteX1405" y="connsiteY1405"/>
                </a:cxn>
                <a:cxn ang="0">
                  <a:pos x="connsiteX1406" y="connsiteY1406"/>
                </a:cxn>
                <a:cxn ang="0">
                  <a:pos x="connsiteX1407" y="connsiteY1407"/>
                </a:cxn>
                <a:cxn ang="0">
                  <a:pos x="connsiteX1408" y="connsiteY1408"/>
                </a:cxn>
                <a:cxn ang="0">
                  <a:pos x="connsiteX1409" y="connsiteY1409"/>
                </a:cxn>
                <a:cxn ang="0">
                  <a:pos x="connsiteX1410" y="connsiteY1410"/>
                </a:cxn>
                <a:cxn ang="0">
                  <a:pos x="connsiteX1411" y="connsiteY1411"/>
                </a:cxn>
                <a:cxn ang="0">
                  <a:pos x="connsiteX1412" y="connsiteY1412"/>
                </a:cxn>
                <a:cxn ang="0">
                  <a:pos x="connsiteX1413" y="connsiteY1413"/>
                </a:cxn>
                <a:cxn ang="0">
                  <a:pos x="connsiteX1414" y="connsiteY1414"/>
                </a:cxn>
                <a:cxn ang="0">
                  <a:pos x="connsiteX1415" y="connsiteY1415"/>
                </a:cxn>
                <a:cxn ang="0">
                  <a:pos x="connsiteX1416" y="connsiteY1416"/>
                </a:cxn>
                <a:cxn ang="0">
                  <a:pos x="connsiteX1417" y="connsiteY1417"/>
                </a:cxn>
                <a:cxn ang="0">
                  <a:pos x="connsiteX1418" y="connsiteY1418"/>
                </a:cxn>
                <a:cxn ang="0">
                  <a:pos x="connsiteX1419" y="connsiteY1419"/>
                </a:cxn>
                <a:cxn ang="0">
                  <a:pos x="connsiteX1420" y="connsiteY1420"/>
                </a:cxn>
                <a:cxn ang="0">
                  <a:pos x="connsiteX1421" y="connsiteY1421"/>
                </a:cxn>
                <a:cxn ang="0">
                  <a:pos x="connsiteX1422" y="connsiteY1422"/>
                </a:cxn>
                <a:cxn ang="0">
                  <a:pos x="connsiteX1423" y="connsiteY1423"/>
                </a:cxn>
                <a:cxn ang="0">
                  <a:pos x="connsiteX1424" y="connsiteY1424"/>
                </a:cxn>
                <a:cxn ang="0">
                  <a:pos x="connsiteX1425" y="connsiteY1425"/>
                </a:cxn>
                <a:cxn ang="0">
                  <a:pos x="connsiteX1426" y="connsiteY1426"/>
                </a:cxn>
                <a:cxn ang="0">
                  <a:pos x="connsiteX1427" y="connsiteY1427"/>
                </a:cxn>
                <a:cxn ang="0">
                  <a:pos x="connsiteX1428" y="connsiteY1428"/>
                </a:cxn>
                <a:cxn ang="0">
                  <a:pos x="connsiteX1429" y="connsiteY1429"/>
                </a:cxn>
                <a:cxn ang="0">
                  <a:pos x="connsiteX1430" y="connsiteY1430"/>
                </a:cxn>
                <a:cxn ang="0">
                  <a:pos x="connsiteX1431" y="connsiteY1431"/>
                </a:cxn>
                <a:cxn ang="0">
                  <a:pos x="connsiteX1432" y="connsiteY1432"/>
                </a:cxn>
                <a:cxn ang="0">
                  <a:pos x="connsiteX1433" y="connsiteY1433"/>
                </a:cxn>
                <a:cxn ang="0">
                  <a:pos x="connsiteX1434" y="connsiteY1434"/>
                </a:cxn>
                <a:cxn ang="0">
                  <a:pos x="connsiteX1435" y="connsiteY1435"/>
                </a:cxn>
                <a:cxn ang="0">
                  <a:pos x="connsiteX1436" y="connsiteY1436"/>
                </a:cxn>
                <a:cxn ang="0">
                  <a:pos x="connsiteX1437" y="connsiteY1437"/>
                </a:cxn>
                <a:cxn ang="0">
                  <a:pos x="connsiteX1438" y="connsiteY1438"/>
                </a:cxn>
                <a:cxn ang="0">
                  <a:pos x="connsiteX1439" y="connsiteY1439"/>
                </a:cxn>
                <a:cxn ang="0">
                  <a:pos x="connsiteX1440" y="connsiteY1440"/>
                </a:cxn>
                <a:cxn ang="0">
                  <a:pos x="connsiteX1441" y="connsiteY1441"/>
                </a:cxn>
                <a:cxn ang="0">
                  <a:pos x="connsiteX1442" y="connsiteY1442"/>
                </a:cxn>
                <a:cxn ang="0">
                  <a:pos x="connsiteX1443" y="connsiteY1443"/>
                </a:cxn>
                <a:cxn ang="0">
                  <a:pos x="connsiteX1444" y="connsiteY1444"/>
                </a:cxn>
                <a:cxn ang="0">
                  <a:pos x="connsiteX1445" y="connsiteY1445"/>
                </a:cxn>
                <a:cxn ang="0">
                  <a:pos x="connsiteX1446" y="connsiteY1446"/>
                </a:cxn>
                <a:cxn ang="0">
                  <a:pos x="connsiteX1447" y="connsiteY1447"/>
                </a:cxn>
                <a:cxn ang="0">
                  <a:pos x="connsiteX1448" y="connsiteY1448"/>
                </a:cxn>
                <a:cxn ang="0">
                  <a:pos x="connsiteX1449" y="connsiteY1449"/>
                </a:cxn>
                <a:cxn ang="0">
                  <a:pos x="connsiteX1450" y="connsiteY1450"/>
                </a:cxn>
                <a:cxn ang="0">
                  <a:pos x="connsiteX1451" y="connsiteY1451"/>
                </a:cxn>
                <a:cxn ang="0">
                  <a:pos x="connsiteX1452" y="connsiteY1452"/>
                </a:cxn>
                <a:cxn ang="0">
                  <a:pos x="connsiteX1453" y="connsiteY1453"/>
                </a:cxn>
                <a:cxn ang="0">
                  <a:pos x="connsiteX1454" y="connsiteY1454"/>
                </a:cxn>
                <a:cxn ang="0">
                  <a:pos x="connsiteX1455" y="connsiteY1455"/>
                </a:cxn>
                <a:cxn ang="0">
                  <a:pos x="connsiteX1456" y="connsiteY1456"/>
                </a:cxn>
                <a:cxn ang="0">
                  <a:pos x="connsiteX1457" y="connsiteY1457"/>
                </a:cxn>
                <a:cxn ang="0">
                  <a:pos x="connsiteX1458" y="connsiteY1458"/>
                </a:cxn>
                <a:cxn ang="0">
                  <a:pos x="connsiteX1459" y="connsiteY1459"/>
                </a:cxn>
                <a:cxn ang="0">
                  <a:pos x="connsiteX1460" y="connsiteY1460"/>
                </a:cxn>
                <a:cxn ang="0">
                  <a:pos x="connsiteX1461" y="connsiteY1461"/>
                </a:cxn>
                <a:cxn ang="0">
                  <a:pos x="connsiteX1462" y="connsiteY1462"/>
                </a:cxn>
                <a:cxn ang="0">
                  <a:pos x="connsiteX1463" y="connsiteY1463"/>
                </a:cxn>
                <a:cxn ang="0">
                  <a:pos x="connsiteX1464" y="connsiteY1464"/>
                </a:cxn>
                <a:cxn ang="0">
                  <a:pos x="connsiteX1465" y="connsiteY1465"/>
                </a:cxn>
                <a:cxn ang="0">
                  <a:pos x="connsiteX1466" y="connsiteY1466"/>
                </a:cxn>
                <a:cxn ang="0">
                  <a:pos x="connsiteX1467" y="connsiteY1467"/>
                </a:cxn>
                <a:cxn ang="0">
                  <a:pos x="connsiteX1468" y="connsiteY1468"/>
                </a:cxn>
                <a:cxn ang="0">
                  <a:pos x="connsiteX1469" y="connsiteY1469"/>
                </a:cxn>
                <a:cxn ang="0">
                  <a:pos x="connsiteX1470" y="connsiteY1470"/>
                </a:cxn>
                <a:cxn ang="0">
                  <a:pos x="connsiteX1471" y="connsiteY1471"/>
                </a:cxn>
                <a:cxn ang="0">
                  <a:pos x="connsiteX1472" y="connsiteY1472"/>
                </a:cxn>
                <a:cxn ang="0">
                  <a:pos x="connsiteX1473" y="connsiteY1473"/>
                </a:cxn>
                <a:cxn ang="0">
                  <a:pos x="connsiteX1474" y="connsiteY1474"/>
                </a:cxn>
                <a:cxn ang="0">
                  <a:pos x="connsiteX1475" y="connsiteY1475"/>
                </a:cxn>
                <a:cxn ang="0">
                  <a:pos x="connsiteX1476" y="connsiteY1476"/>
                </a:cxn>
                <a:cxn ang="0">
                  <a:pos x="connsiteX1477" y="connsiteY1477"/>
                </a:cxn>
                <a:cxn ang="0">
                  <a:pos x="connsiteX1478" y="connsiteY1478"/>
                </a:cxn>
                <a:cxn ang="0">
                  <a:pos x="connsiteX1479" y="connsiteY1479"/>
                </a:cxn>
                <a:cxn ang="0">
                  <a:pos x="connsiteX1480" y="connsiteY1480"/>
                </a:cxn>
                <a:cxn ang="0">
                  <a:pos x="connsiteX1481" y="connsiteY1481"/>
                </a:cxn>
                <a:cxn ang="0">
                  <a:pos x="connsiteX1482" y="connsiteY1482"/>
                </a:cxn>
                <a:cxn ang="0">
                  <a:pos x="connsiteX1483" y="connsiteY1483"/>
                </a:cxn>
                <a:cxn ang="0">
                  <a:pos x="connsiteX1484" y="connsiteY1484"/>
                </a:cxn>
                <a:cxn ang="0">
                  <a:pos x="connsiteX1485" y="connsiteY1485"/>
                </a:cxn>
                <a:cxn ang="0">
                  <a:pos x="connsiteX1486" y="connsiteY1486"/>
                </a:cxn>
                <a:cxn ang="0">
                  <a:pos x="connsiteX1487" y="connsiteY1487"/>
                </a:cxn>
                <a:cxn ang="0">
                  <a:pos x="connsiteX1488" y="connsiteY1488"/>
                </a:cxn>
                <a:cxn ang="0">
                  <a:pos x="connsiteX1489" y="connsiteY1489"/>
                </a:cxn>
                <a:cxn ang="0">
                  <a:pos x="connsiteX1490" y="connsiteY1490"/>
                </a:cxn>
                <a:cxn ang="0">
                  <a:pos x="connsiteX1491" y="connsiteY1491"/>
                </a:cxn>
                <a:cxn ang="0">
                  <a:pos x="connsiteX1492" y="connsiteY1492"/>
                </a:cxn>
                <a:cxn ang="0">
                  <a:pos x="connsiteX1493" y="connsiteY1493"/>
                </a:cxn>
                <a:cxn ang="0">
                  <a:pos x="connsiteX1494" y="connsiteY1494"/>
                </a:cxn>
                <a:cxn ang="0">
                  <a:pos x="connsiteX1495" y="connsiteY1495"/>
                </a:cxn>
                <a:cxn ang="0">
                  <a:pos x="connsiteX1496" y="connsiteY1496"/>
                </a:cxn>
                <a:cxn ang="0">
                  <a:pos x="connsiteX1497" y="connsiteY1497"/>
                </a:cxn>
                <a:cxn ang="0">
                  <a:pos x="connsiteX1498" y="connsiteY1498"/>
                </a:cxn>
                <a:cxn ang="0">
                  <a:pos x="connsiteX1499" y="connsiteY1499"/>
                </a:cxn>
                <a:cxn ang="0">
                  <a:pos x="connsiteX1500" y="connsiteY1500"/>
                </a:cxn>
                <a:cxn ang="0">
                  <a:pos x="connsiteX1501" y="connsiteY1501"/>
                </a:cxn>
                <a:cxn ang="0">
                  <a:pos x="connsiteX1502" y="connsiteY1502"/>
                </a:cxn>
                <a:cxn ang="0">
                  <a:pos x="connsiteX1503" y="connsiteY1503"/>
                </a:cxn>
                <a:cxn ang="0">
                  <a:pos x="connsiteX1504" y="connsiteY1504"/>
                </a:cxn>
                <a:cxn ang="0">
                  <a:pos x="connsiteX1505" y="connsiteY1505"/>
                </a:cxn>
                <a:cxn ang="0">
                  <a:pos x="connsiteX1506" y="connsiteY1506"/>
                </a:cxn>
                <a:cxn ang="0">
                  <a:pos x="connsiteX1507" y="connsiteY1507"/>
                </a:cxn>
                <a:cxn ang="0">
                  <a:pos x="connsiteX1508" y="connsiteY1508"/>
                </a:cxn>
                <a:cxn ang="0">
                  <a:pos x="connsiteX1509" y="connsiteY1509"/>
                </a:cxn>
                <a:cxn ang="0">
                  <a:pos x="connsiteX1510" y="connsiteY1510"/>
                </a:cxn>
                <a:cxn ang="0">
                  <a:pos x="connsiteX1511" y="connsiteY1511"/>
                </a:cxn>
                <a:cxn ang="0">
                  <a:pos x="connsiteX1512" y="connsiteY1512"/>
                </a:cxn>
                <a:cxn ang="0">
                  <a:pos x="connsiteX1513" y="connsiteY1513"/>
                </a:cxn>
                <a:cxn ang="0">
                  <a:pos x="connsiteX1514" y="connsiteY1514"/>
                </a:cxn>
                <a:cxn ang="0">
                  <a:pos x="connsiteX1515" y="connsiteY1515"/>
                </a:cxn>
                <a:cxn ang="0">
                  <a:pos x="connsiteX1516" y="connsiteY1516"/>
                </a:cxn>
                <a:cxn ang="0">
                  <a:pos x="connsiteX1517" y="connsiteY1517"/>
                </a:cxn>
                <a:cxn ang="0">
                  <a:pos x="connsiteX1518" y="connsiteY1518"/>
                </a:cxn>
                <a:cxn ang="0">
                  <a:pos x="connsiteX1519" y="connsiteY1519"/>
                </a:cxn>
                <a:cxn ang="0">
                  <a:pos x="connsiteX1520" y="connsiteY1520"/>
                </a:cxn>
                <a:cxn ang="0">
                  <a:pos x="connsiteX1521" y="connsiteY1521"/>
                </a:cxn>
                <a:cxn ang="0">
                  <a:pos x="connsiteX1522" y="connsiteY1522"/>
                </a:cxn>
                <a:cxn ang="0">
                  <a:pos x="connsiteX1523" y="connsiteY1523"/>
                </a:cxn>
                <a:cxn ang="0">
                  <a:pos x="connsiteX1524" y="connsiteY1524"/>
                </a:cxn>
                <a:cxn ang="0">
                  <a:pos x="connsiteX1525" y="connsiteY1525"/>
                </a:cxn>
                <a:cxn ang="0">
                  <a:pos x="connsiteX1526" y="connsiteY1526"/>
                </a:cxn>
                <a:cxn ang="0">
                  <a:pos x="connsiteX1527" y="connsiteY1527"/>
                </a:cxn>
                <a:cxn ang="0">
                  <a:pos x="connsiteX1528" y="connsiteY1528"/>
                </a:cxn>
                <a:cxn ang="0">
                  <a:pos x="connsiteX1529" y="connsiteY1529"/>
                </a:cxn>
                <a:cxn ang="0">
                  <a:pos x="connsiteX1530" y="connsiteY1530"/>
                </a:cxn>
                <a:cxn ang="0">
                  <a:pos x="connsiteX1531" y="connsiteY1531"/>
                </a:cxn>
                <a:cxn ang="0">
                  <a:pos x="connsiteX1532" y="connsiteY1532"/>
                </a:cxn>
                <a:cxn ang="0">
                  <a:pos x="connsiteX1533" y="connsiteY1533"/>
                </a:cxn>
                <a:cxn ang="0">
                  <a:pos x="connsiteX1534" y="connsiteY1534"/>
                </a:cxn>
                <a:cxn ang="0">
                  <a:pos x="connsiteX1535" y="connsiteY1535"/>
                </a:cxn>
                <a:cxn ang="0">
                  <a:pos x="connsiteX1536" y="connsiteY1536"/>
                </a:cxn>
                <a:cxn ang="0">
                  <a:pos x="connsiteX1537" y="connsiteY1537"/>
                </a:cxn>
                <a:cxn ang="0">
                  <a:pos x="connsiteX1538" y="connsiteY1538"/>
                </a:cxn>
                <a:cxn ang="0">
                  <a:pos x="connsiteX1539" y="connsiteY1539"/>
                </a:cxn>
                <a:cxn ang="0">
                  <a:pos x="connsiteX1540" y="connsiteY1540"/>
                </a:cxn>
                <a:cxn ang="0">
                  <a:pos x="connsiteX1541" y="connsiteY1541"/>
                </a:cxn>
                <a:cxn ang="0">
                  <a:pos x="connsiteX1542" y="connsiteY1542"/>
                </a:cxn>
                <a:cxn ang="0">
                  <a:pos x="connsiteX1543" y="connsiteY1543"/>
                </a:cxn>
                <a:cxn ang="0">
                  <a:pos x="connsiteX1544" y="connsiteY1544"/>
                </a:cxn>
                <a:cxn ang="0">
                  <a:pos x="connsiteX1545" y="connsiteY1545"/>
                </a:cxn>
                <a:cxn ang="0">
                  <a:pos x="connsiteX1546" y="connsiteY1546"/>
                </a:cxn>
                <a:cxn ang="0">
                  <a:pos x="connsiteX1547" y="connsiteY1547"/>
                </a:cxn>
                <a:cxn ang="0">
                  <a:pos x="connsiteX1548" y="connsiteY1548"/>
                </a:cxn>
                <a:cxn ang="0">
                  <a:pos x="connsiteX1549" y="connsiteY1549"/>
                </a:cxn>
                <a:cxn ang="0">
                  <a:pos x="connsiteX1550" y="connsiteY1550"/>
                </a:cxn>
                <a:cxn ang="0">
                  <a:pos x="connsiteX1551" y="connsiteY1551"/>
                </a:cxn>
                <a:cxn ang="0">
                  <a:pos x="connsiteX1552" y="connsiteY1552"/>
                </a:cxn>
                <a:cxn ang="0">
                  <a:pos x="connsiteX1553" y="connsiteY1553"/>
                </a:cxn>
                <a:cxn ang="0">
                  <a:pos x="connsiteX1554" y="connsiteY1554"/>
                </a:cxn>
                <a:cxn ang="0">
                  <a:pos x="connsiteX1555" y="connsiteY1555"/>
                </a:cxn>
                <a:cxn ang="0">
                  <a:pos x="connsiteX1556" y="connsiteY1556"/>
                </a:cxn>
                <a:cxn ang="0">
                  <a:pos x="connsiteX1557" y="connsiteY1557"/>
                </a:cxn>
                <a:cxn ang="0">
                  <a:pos x="connsiteX1558" y="connsiteY1558"/>
                </a:cxn>
                <a:cxn ang="0">
                  <a:pos x="connsiteX1559" y="connsiteY1559"/>
                </a:cxn>
                <a:cxn ang="0">
                  <a:pos x="connsiteX1560" y="connsiteY1560"/>
                </a:cxn>
                <a:cxn ang="0">
                  <a:pos x="connsiteX1561" y="connsiteY1561"/>
                </a:cxn>
                <a:cxn ang="0">
                  <a:pos x="connsiteX1562" y="connsiteY1562"/>
                </a:cxn>
                <a:cxn ang="0">
                  <a:pos x="connsiteX1563" y="connsiteY1563"/>
                </a:cxn>
                <a:cxn ang="0">
                  <a:pos x="connsiteX1564" y="connsiteY1564"/>
                </a:cxn>
                <a:cxn ang="0">
                  <a:pos x="connsiteX1565" y="connsiteY1565"/>
                </a:cxn>
                <a:cxn ang="0">
                  <a:pos x="connsiteX1566" y="connsiteY1566"/>
                </a:cxn>
                <a:cxn ang="0">
                  <a:pos x="connsiteX1567" y="connsiteY1567"/>
                </a:cxn>
                <a:cxn ang="0">
                  <a:pos x="connsiteX1568" y="connsiteY1568"/>
                </a:cxn>
                <a:cxn ang="0">
                  <a:pos x="connsiteX1569" y="connsiteY1569"/>
                </a:cxn>
                <a:cxn ang="0">
                  <a:pos x="connsiteX1570" y="connsiteY1570"/>
                </a:cxn>
                <a:cxn ang="0">
                  <a:pos x="connsiteX1571" y="connsiteY1571"/>
                </a:cxn>
                <a:cxn ang="0">
                  <a:pos x="connsiteX1572" y="connsiteY1572"/>
                </a:cxn>
                <a:cxn ang="0">
                  <a:pos x="connsiteX1573" y="connsiteY1573"/>
                </a:cxn>
                <a:cxn ang="0">
                  <a:pos x="connsiteX1574" y="connsiteY1574"/>
                </a:cxn>
                <a:cxn ang="0">
                  <a:pos x="connsiteX1575" y="connsiteY1575"/>
                </a:cxn>
                <a:cxn ang="0">
                  <a:pos x="connsiteX1576" y="connsiteY1576"/>
                </a:cxn>
                <a:cxn ang="0">
                  <a:pos x="connsiteX1577" y="connsiteY1577"/>
                </a:cxn>
                <a:cxn ang="0">
                  <a:pos x="connsiteX1578" y="connsiteY1578"/>
                </a:cxn>
                <a:cxn ang="0">
                  <a:pos x="connsiteX1579" y="connsiteY1579"/>
                </a:cxn>
                <a:cxn ang="0">
                  <a:pos x="connsiteX1580" y="connsiteY1580"/>
                </a:cxn>
                <a:cxn ang="0">
                  <a:pos x="connsiteX1581" y="connsiteY1581"/>
                </a:cxn>
                <a:cxn ang="0">
                  <a:pos x="connsiteX1582" y="connsiteY1582"/>
                </a:cxn>
                <a:cxn ang="0">
                  <a:pos x="connsiteX1583" y="connsiteY1583"/>
                </a:cxn>
                <a:cxn ang="0">
                  <a:pos x="connsiteX1584" y="connsiteY1584"/>
                </a:cxn>
                <a:cxn ang="0">
                  <a:pos x="connsiteX1585" y="connsiteY1585"/>
                </a:cxn>
                <a:cxn ang="0">
                  <a:pos x="connsiteX1586" y="connsiteY1586"/>
                </a:cxn>
                <a:cxn ang="0">
                  <a:pos x="connsiteX1587" y="connsiteY1587"/>
                </a:cxn>
                <a:cxn ang="0">
                  <a:pos x="connsiteX1588" y="connsiteY1588"/>
                </a:cxn>
                <a:cxn ang="0">
                  <a:pos x="connsiteX1589" y="connsiteY1589"/>
                </a:cxn>
                <a:cxn ang="0">
                  <a:pos x="connsiteX1590" y="connsiteY1590"/>
                </a:cxn>
                <a:cxn ang="0">
                  <a:pos x="connsiteX1591" y="connsiteY1591"/>
                </a:cxn>
                <a:cxn ang="0">
                  <a:pos x="connsiteX1592" y="connsiteY1592"/>
                </a:cxn>
                <a:cxn ang="0">
                  <a:pos x="connsiteX1593" y="connsiteY1593"/>
                </a:cxn>
                <a:cxn ang="0">
                  <a:pos x="connsiteX1594" y="connsiteY1594"/>
                </a:cxn>
                <a:cxn ang="0">
                  <a:pos x="connsiteX1595" y="connsiteY1595"/>
                </a:cxn>
                <a:cxn ang="0">
                  <a:pos x="connsiteX1596" y="connsiteY1596"/>
                </a:cxn>
                <a:cxn ang="0">
                  <a:pos x="connsiteX1597" y="connsiteY1597"/>
                </a:cxn>
                <a:cxn ang="0">
                  <a:pos x="connsiteX1598" y="connsiteY1598"/>
                </a:cxn>
                <a:cxn ang="0">
                  <a:pos x="connsiteX1599" y="connsiteY1599"/>
                </a:cxn>
                <a:cxn ang="0">
                  <a:pos x="connsiteX1600" y="connsiteY1600"/>
                </a:cxn>
                <a:cxn ang="0">
                  <a:pos x="connsiteX1601" y="connsiteY1601"/>
                </a:cxn>
                <a:cxn ang="0">
                  <a:pos x="connsiteX1602" y="connsiteY1602"/>
                </a:cxn>
                <a:cxn ang="0">
                  <a:pos x="connsiteX1603" y="connsiteY1603"/>
                </a:cxn>
                <a:cxn ang="0">
                  <a:pos x="connsiteX1604" y="connsiteY1604"/>
                </a:cxn>
                <a:cxn ang="0">
                  <a:pos x="connsiteX1605" y="connsiteY1605"/>
                </a:cxn>
                <a:cxn ang="0">
                  <a:pos x="connsiteX1606" y="connsiteY1606"/>
                </a:cxn>
                <a:cxn ang="0">
                  <a:pos x="connsiteX1607" y="connsiteY1607"/>
                </a:cxn>
                <a:cxn ang="0">
                  <a:pos x="connsiteX1608" y="connsiteY1608"/>
                </a:cxn>
                <a:cxn ang="0">
                  <a:pos x="connsiteX1609" y="connsiteY1609"/>
                </a:cxn>
                <a:cxn ang="0">
                  <a:pos x="connsiteX1610" y="connsiteY1610"/>
                </a:cxn>
                <a:cxn ang="0">
                  <a:pos x="connsiteX1611" y="connsiteY1611"/>
                </a:cxn>
                <a:cxn ang="0">
                  <a:pos x="connsiteX1612" y="connsiteY1612"/>
                </a:cxn>
                <a:cxn ang="0">
                  <a:pos x="connsiteX1613" y="connsiteY1613"/>
                </a:cxn>
                <a:cxn ang="0">
                  <a:pos x="connsiteX1614" y="connsiteY1614"/>
                </a:cxn>
                <a:cxn ang="0">
                  <a:pos x="connsiteX1615" y="connsiteY1615"/>
                </a:cxn>
                <a:cxn ang="0">
                  <a:pos x="connsiteX1616" y="connsiteY1616"/>
                </a:cxn>
                <a:cxn ang="0">
                  <a:pos x="connsiteX1617" y="connsiteY1617"/>
                </a:cxn>
                <a:cxn ang="0">
                  <a:pos x="connsiteX1618" y="connsiteY1618"/>
                </a:cxn>
                <a:cxn ang="0">
                  <a:pos x="connsiteX1619" y="connsiteY1619"/>
                </a:cxn>
                <a:cxn ang="0">
                  <a:pos x="connsiteX1620" y="connsiteY1620"/>
                </a:cxn>
                <a:cxn ang="0">
                  <a:pos x="connsiteX1621" y="connsiteY1621"/>
                </a:cxn>
                <a:cxn ang="0">
                  <a:pos x="connsiteX1622" y="connsiteY1622"/>
                </a:cxn>
                <a:cxn ang="0">
                  <a:pos x="connsiteX1623" y="connsiteY1623"/>
                </a:cxn>
                <a:cxn ang="0">
                  <a:pos x="connsiteX1624" y="connsiteY1624"/>
                </a:cxn>
                <a:cxn ang="0">
                  <a:pos x="connsiteX1625" y="connsiteY1625"/>
                </a:cxn>
                <a:cxn ang="0">
                  <a:pos x="connsiteX1626" y="connsiteY1626"/>
                </a:cxn>
                <a:cxn ang="0">
                  <a:pos x="connsiteX1627" y="connsiteY1627"/>
                </a:cxn>
                <a:cxn ang="0">
                  <a:pos x="connsiteX1628" y="connsiteY1628"/>
                </a:cxn>
                <a:cxn ang="0">
                  <a:pos x="connsiteX1629" y="connsiteY1629"/>
                </a:cxn>
                <a:cxn ang="0">
                  <a:pos x="connsiteX1630" y="connsiteY1630"/>
                </a:cxn>
                <a:cxn ang="0">
                  <a:pos x="connsiteX1631" y="connsiteY1631"/>
                </a:cxn>
                <a:cxn ang="0">
                  <a:pos x="connsiteX1632" y="connsiteY1632"/>
                </a:cxn>
                <a:cxn ang="0">
                  <a:pos x="connsiteX1633" y="connsiteY1633"/>
                </a:cxn>
                <a:cxn ang="0">
                  <a:pos x="connsiteX1634" y="connsiteY1634"/>
                </a:cxn>
                <a:cxn ang="0">
                  <a:pos x="connsiteX1635" y="connsiteY1635"/>
                </a:cxn>
                <a:cxn ang="0">
                  <a:pos x="connsiteX1636" y="connsiteY1636"/>
                </a:cxn>
                <a:cxn ang="0">
                  <a:pos x="connsiteX1637" y="connsiteY1637"/>
                </a:cxn>
                <a:cxn ang="0">
                  <a:pos x="connsiteX1638" y="connsiteY1638"/>
                </a:cxn>
                <a:cxn ang="0">
                  <a:pos x="connsiteX1639" y="connsiteY1639"/>
                </a:cxn>
                <a:cxn ang="0">
                  <a:pos x="connsiteX1640" y="connsiteY1640"/>
                </a:cxn>
                <a:cxn ang="0">
                  <a:pos x="connsiteX1641" y="connsiteY1641"/>
                </a:cxn>
                <a:cxn ang="0">
                  <a:pos x="connsiteX1642" y="connsiteY1642"/>
                </a:cxn>
                <a:cxn ang="0">
                  <a:pos x="connsiteX1643" y="connsiteY1643"/>
                </a:cxn>
                <a:cxn ang="0">
                  <a:pos x="connsiteX1644" y="connsiteY1644"/>
                </a:cxn>
                <a:cxn ang="0">
                  <a:pos x="connsiteX1645" y="connsiteY1645"/>
                </a:cxn>
                <a:cxn ang="0">
                  <a:pos x="connsiteX1646" y="connsiteY1646"/>
                </a:cxn>
                <a:cxn ang="0">
                  <a:pos x="connsiteX1647" y="connsiteY1647"/>
                </a:cxn>
                <a:cxn ang="0">
                  <a:pos x="connsiteX1648" y="connsiteY1648"/>
                </a:cxn>
                <a:cxn ang="0">
                  <a:pos x="connsiteX1649" y="connsiteY1649"/>
                </a:cxn>
                <a:cxn ang="0">
                  <a:pos x="connsiteX1650" y="connsiteY1650"/>
                </a:cxn>
                <a:cxn ang="0">
                  <a:pos x="connsiteX1651" y="connsiteY1651"/>
                </a:cxn>
                <a:cxn ang="0">
                  <a:pos x="connsiteX1652" y="connsiteY1652"/>
                </a:cxn>
                <a:cxn ang="0">
                  <a:pos x="connsiteX1653" y="connsiteY1653"/>
                </a:cxn>
                <a:cxn ang="0">
                  <a:pos x="connsiteX1654" y="connsiteY1654"/>
                </a:cxn>
                <a:cxn ang="0">
                  <a:pos x="connsiteX1655" y="connsiteY1655"/>
                </a:cxn>
                <a:cxn ang="0">
                  <a:pos x="connsiteX1656" y="connsiteY1656"/>
                </a:cxn>
                <a:cxn ang="0">
                  <a:pos x="connsiteX1657" y="connsiteY1657"/>
                </a:cxn>
                <a:cxn ang="0">
                  <a:pos x="connsiteX1658" y="connsiteY1658"/>
                </a:cxn>
                <a:cxn ang="0">
                  <a:pos x="connsiteX1659" y="connsiteY1659"/>
                </a:cxn>
                <a:cxn ang="0">
                  <a:pos x="connsiteX1660" y="connsiteY1660"/>
                </a:cxn>
                <a:cxn ang="0">
                  <a:pos x="connsiteX1661" y="connsiteY1661"/>
                </a:cxn>
                <a:cxn ang="0">
                  <a:pos x="connsiteX1662" y="connsiteY1662"/>
                </a:cxn>
                <a:cxn ang="0">
                  <a:pos x="connsiteX1663" y="connsiteY1663"/>
                </a:cxn>
                <a:cxn ang="0">
                  <a:pos x="connsiteX1664" y="connsiteY1664"/>
                </a:cxn>
                <a:cxn ang="0">
                  <a:pos x="connsiteX1665" y="connsiteY1665"/>
                </a:cxn>
                <a:cxn ang="0">
                  <a:pos x="connsiteX1666" y="connsiteY1666"/>
                </a:cxn>
                <a:cxn ang="0">
                  <a:pos x="connsiteX1667" y="connsiteY1667"/>
                </a:cxn>
                <a:cxn ang="0">
                  <a:pos x="connsiteX1668" y="connsiteY1668"/>
                </a:cxn>
                <a:cxn ang="0">
                  <a:pos x="connsiteX1669" y="connsiteY1669"/>
                </a:cxn>
                <a:cxn ang="0">
                  <a:pos x="connsiteX1670" y="connsiteY1670"/>
                </a:cxn>
                <a:cxn ang="0">
                  <a:pos x="connsiteX1671" y="connsiteY1671"/>
                </a:cxn>
                <a:cxn ang="0">
                  <a:pos x="connsiteX1672" y="connsiteY1672"/>
                </a:cxn>
                <a:cxn ang="0">
                  <a:pos x="connsiteX1673" y="connsiteY1673"/>
                </a:cxn>
                <a:cxn ang="0">
                  <a:pos x="connsiteX1674" y="connsiteY1674"/>
                </a:cxn>
                <a:cxn ang="0">
                  <a:pos x="connsiteX1675" y="connsiteY1675"/>
                </a:cxn>
                <a:cxn ang="0">
                  <a:pos x="connsiteX1676" y="connsiteY1676"/>
                </a:cxn>
                <a:cxn ang="0">
                  <a:pos x="connsiteX1677" y="connsiteY1677"/>
                </a:cxn>
                <a:cxn ang="0">
                  <a:pos x="connsiteX1678" y="connsiteY1678"/>
                </a:cxn>
                <a:cxn ang="0">
                  <a:pos x="connsiteX1679" y="connsiteY1679"/>
                </a:cxn>
                <a:cxn ang="0">
                  <a:pos x="connsiteX1680" y="connsiteY1680"/>
                </a:cxn>
                <a:cxn ang="0">
                  <a:pos x="connsiteX1681" y="connsiteY1681"/>
                </a:cxn>
                <a:cxn ang="0">
                  <a:pos x="connsiteX1682" y="connsiteY1682"/>
                </a:cxn>
                <a:cxn ang="0">
                  <a:pos x="connsiteX1683" y="connsiteY1683"/>
                </a:cxn>
                <a:cxn ang="0">
                  <a:pos x="connsiteX1684" y="connsiteY1684"/>
                </a:cxn>
                <a:cxn ang="0">
                  <a:pos x="connsiteX1685" y="connsiteY1685"/>
                </a:cxn>
                <a:cxn ang="0">
                  <a:pos x="connsiteX1686" y="connsiteY1686"/>
                </a:cxn>
                <a:cxn ang="0">
                  <a:pos x="connsiteX1687" y="connsiteY1687"/>
                </a:cxn>
                <a:cxn ang="0">
                  <a:pos x="connsiteX1688" y="connsiteY1688"/>
                </a:cxn>
                <a:cxn ang="0">
                  <a:pos x="connsiteX1689" y="connsiteY1689"/>
                </a:cxn>
                <a:cxn ang="0">
                  <a:pos x="connsiteX1690" y="connsiteY1690"/>
                </a:cxn>
                <a:cxn ang="0">
                  <a:pos x="connsiteX1691" y="connsiteY1691"/>
                </a:cxn>
                <a:cxn ang="0">
                  <a:pos x="connsiteX1692" y="connsiteY1692"/>
                </a:cxn>
                <a:cxn ang="0">
                  <a:pos x="connsiteX1693" y="connsiteY1693"/>
                </a:cxn>
                <a:cxn ang="0">
                  <a:pos x="connsiteX1694" y="connsiteY1694"/>
                </a:cxn>
                <a:cxn ang="0">
                  <a:pos x="connsiteX1695" y="connsiteY1695"/>
                </a:cxn>
                <a:cxn ang="0">
                  <a:pos x="connsiteX1696" y="connsiteY1696"/>
                </a:cxn>
                <a:cxn ang="0">
                  <a:pos x="connsiteX1697" y="connsiteY1697"/>
                </a:cxn>
                <a:cxn ang="0">
                  <a:pos x="connsiteX1698" y="connsiteY1698"/>
                </a:cxn>
                <a:cxn ang="0">
                  <a:pos x="connsiteX1699" y="connsiteY1699"/>
                </a:cxn>
                <a:cxn ang="0">
                  <a:pos x="connsiteX1700" y="connsiteY1700"/>
                </a:cxn>
                <a:cxn ang="0">
                  <a:pos x="connsiteX1701" y="connsiteY1701"/>
                </a:cxn>
                <a:cxn ang="0">
                  <a:pos x="connsiteX1702" y="connsiteY1702"/>
                </a:cxn>
                <a:cxn ang="0">
                  <a:pos x="connsiteX1703" y="connsiteY1703"/>
                </a:cxn>
                <a:cxn ang="0">
                  <a:pos x="connsiteX1704" y="connsiteY1704"/>
                </a:cxn>
                <a:cxn ang="0">
                  <a:pos x="connsiteX1705" y="connsiteY1705"/>
                </a:cxn>
                <a:cxn ang="0">
                  <a:pos x="connsiteX1706" y="connsiteY1706"/>
                </a:cxn>
                <a:cxn ang="0">
                  <a:pos x="connsiteX1707" y="connsiteY1707"/>
                </a:cxn>
                <a:cxn ang="0">
                  <a:pos x="connsiteX1708" y="connsiteY1708"/>
                </a:cxn>
                <a:cxn ang="0">
                  <a:pos x="connsiteX1709" y="connsiteY1709"/>
                </a:cxn>
                <a:cxn ang="0">
                  <a:pos x="connsiteX1710" y="connsiteY1710"/>
                </a:cxn>
                <a:cxn ang="0">
                  <a:pos x="connsiteX1711" y="connsiteY1711"/>
                </a:cxn>
                <a:cxn ang="0">
                  <a:pos x="connsiteX1712" y="connsiteY1712"/>
                </a:cxn>
                <a:cxn ang="0">
                  <a:pos x="connsiteX1713" y="connsiteY1713"/>
                </a:cxn>
                <a:cxn ang="0">
                  <a:pos x="connsiteX1714" y="connsiteY1714"/>
                </a:cxn>
                <a:cxn ang="0">
                  <a:pos x="connsiteX1715" y="connsiteY1715"/>
                </a:cxn>
                <a:cxn ang="0">
                  <a:pos x="connsiteX1716" y="connsiteY1716"/>
                </a:cxn>
                <a:cxn ang="0">
                  <a:pos x="connsiteX1717" y="connsiteY1717"/>
                </a:cxn>
                <a:cxn ang="0">
                  <a:pos x="connsiteX1718" y="connsiteY1718"/>
                </a:cxn>
                <a:cxn ang="0">
                  <a:pos x="connsiteX1719" y="connsiteY1719"/>
                </a:cxn>
                <a:cxn ang="0">
                  <a:pos x="connsiteX1720" y="connsiteY1720"/>
                </a:cxn>
                <a:cxn ang="0">
                  <a:pos x="connsiteX1721" y="connsiteY1721"/>
                </a:cxn>
                <a:cxn ang="0">
                  <a:pos x="connsiteX1722" y="connsiteY1722"/>
                </a:cxn>
                <a:cxn ang="0">
                  <a:pos x="connsiteX1723" y="connsiteY1723"/>
                </a:cxn>
                <a:cxn ang="0">
                  <a:pos x="connsiteX1724" y="connsiteY1724"/>
                </a:cxn>
                <a:cxn ang="0">
                  <a:pos x="connsiteX1725" y="connsiteY1725"/>
                </a:cxn>
                <a:cxn ang="0">
                  <a:pos x="connsiteX1726" y="connsiteY1726"/>
                </a:cxn>
                <a:cxn ang="0">
                  <a:pos x="connsiteX1727" y="connsiteY1727"/>
                </a:cxn>
                <a:cxn ang="0">
                  <a:pos x="connsiteX1728" y="connsiteY1728"/>
                </a:cxn>
                <a:cxn ang="0">
                  <a:pos x="connsiteX1729" y="connsiteY1729"/>
                </a:cxn>
                <a:cxn ang="0">
                  <a:pos x="connsiteX1730" y="connsiteY1730"/>
                </a:cxn>
                <a:cxn ang="0">
                  <a:pos x="connsiteX1731" y="connsiteY1731"/>
                </a:cxn>
                <a:cxn ang="0">
                  <a:pos x="connsiteX1732" y="connsiteY1732"/>
                </a:cxn>
                <a:cxn ang="0">
                  <a:pos x="connsiteX1733" y="connsiteY1733"/>
                </a:cxn>
                <a:cxn ang="0">
                  <a:pos x="connsiteX1734" y="connsiteY1734"/>
                </a:cxn>
                <a:cxn ang="0">
                  <a:pos x="connsiteX1735" y="connsiteY1735"/>
                </a:cxn>
                <a:cxn ang="0">
                  <a:pos x="connsiteX1736" y="connsiteY1736"/>
                </a:cxn>
                <a:cxn ang="0">
                  <a:pos x="connsiteX1737" y="connsiteY1737"/>
                </a:cxn>
                <a:cxn ang="0">
                  <a:pos x="connsiteX1738" y="connsiteY1738"/>
                </a:cxn>
                <a:cxn ang="0">
                  <a:pos x="connsiteX1739" y="connsiteY1739"/>
                </a:cxn>
                <a:cxn ang="0">
                  <a:pos x="connsiteX1740" y="connsiteY1740"/>
                </a:cxn>
                <a:cxn ang="0">
                  <a:pos x="connsiteX1741" y="connsiteY1741"/>
                </a:cxn>
              </a:cxnLst>
              <a:rect l="l" t="t" r="r" b="b"/>
              <a:pathLst>
                <a:path w="4940931" h="138429">
                  <a:moveTo>
                    <a:pt x="1032512" y="137477"/>
                  </a:moveTo>
                  <a:lnTo>
                    <a:pt x="1032512" y="137794"/>
                  </a:lnTo>
                  <a:lnTo>
                    <a:pt x="1030607" y="138429"/>
                  </a:lnTo>
                  <a:close/>
                  <a:moveTo>
                    <a:pt x="4929501" y="87629"/>
                  </a:moveTo>
                  <a:cubicBezTo>
                    <a:pt x="4930771" y="87629"/>
                    <a:pt x="4932676" y="87629"/>
                    <a:pt x="4933946" y="88264"/>
                  </a:cubicBezTo>
                  <a:cubicBezTo>
                    <a:pt x="4935216" y="88264"/>
                    <a:pt x="4936486" y="89534"/>
                    <a:pt x="4937756" y="90804"/>
                  </a:cubicBezTo>
                  <a:cubicBezTo>
                    <a:pt x="4939026" y="92074"/>
                    <a:pt x="4939661" y="93344"/>
                    <a:pt x="4940296" y="94614"/>
                  </a:cubicBezTo>
                  <a:cubicBezTo>
                    <a:pt x="4940296" y="95884"/>
                    <a:pt x="4940931" y="97789"/>
                    <a:pt x="4940931" y="99059"/>
                  </a:cubicBezTo>
                  <a:cubicBezTo>
                    <a:pt x="4940931" y="99059"/>
                    <a:pt x="4940931" y="102234"/>
                    <a:pt x="4940296" y="103504"/>
                  </a:cubicBezTo>
                  <a:cubicBezTo>
                    <a:pt x="4940296" y="104774"/>
                    <a:pt x="4939026" y="106044"/>
                    <a:pt x="4937756" y="107314"/>
                  </a:cubicBezTo>
                  <a:cubicBezTo>
                    <a:pt x="4936486" y="108584"/>
                    <a:pt x="4935216" y="109219"/>
                    <a:pt x="4933946" y="109854"/>
                  </a:cubicBezTo>
                  <a:cubicBezTo>
                    <a:pt x="4932676" y="109854"/>
                    <a:pt x="4930771" y="110489"/>
                    <a:pt x="4929501" y="110489"/>
                  </a:cubicBezTo>
                  <a:cubicBezTo>
                    <a:pt x="4928231" y="110489"/>
                    <a:pt x="4926326" y="110489"/>
                    <a:pt x="4925056" y="109854"/>
                  </a:cubicBezTo>
                  <a:cubicBezTo>
                    <a:pt x="4923786" y="109854"/>
                    <a:pt x="4922516" y="108584"/>
                    <a:pt x="4921246" y="107314"/>
                  </a:cubicBezTo>
                  <a:cubicBezTo>
                    <a:pt x="4919976" y="106044"/>
                    <a:pt x="4919341" y="104774"/>
                    <a:pt x="4918706" y="103504"/>
                  </a:cubicBezTo>
                  <a:cubicBezTo>
                    <a:pt x="4918706" y="102234"/>
                    <a:pt x="4918071" y="100329"/>
                    <a:pt x="4918071" y="99059"/>
                  </a:cubicBezTo>
                  <a:cubicBezTo>
                    <a:pt x="4918071" y="97789"/>
                    <a:pt x="4918071" y="95884"/>
                    <a:pt x="4918706" y="94614"/>
                  </a:cubicBezTo>
                  <a:cubicBezTo>
                    <a:pt x="4918706" y="93344"/>
                    <a:pt x="4919976" y="92074"/>
                    <a:pt x="4921246" y="90804"/>
                  </a:cubicBezTo>
                  <a:cubicBezTo>
                    <a:pt x="4922516" y="89534"/>
                    <a:pt x="4923786" y="88899"/>
                    <a:pt x="4925056" y="88264"/>
                  </a:cubicBezTo>
                  <a:cubicBezTo>
                    <a:pt x="4926326" y="88264"/>
                    <a:pt x="4928231" y="87629"/>
                    <a:pt x="4929501" y="87629"/>
                  </a:cubicBezTo>
                  <a:close/>
                  <a:moveTo>
                    <a:pt x="3079110" y="87629"/>
                  </a:moveTo>
                  <a:cubicBezTo>
                    <a:pt x="3080380" y="87629"/>
                    <a:pt x="3082285" y="87629"/>
                    <a:pt x="3083555" y="88264"/>
                  </a:cubicBezTo>
                  <a:cubicBezTo>
                    <a:pt x="3084825" y="88264"/>
                    <a:pt x="3086095" y="89534"/>
                    <a:pt x="3087365" y="90804"/>
                  </a:cubicBezTo>
                  <a:cubicBezTo>
                    <a:pt x="3088635" y="92074"/>
                    <a:pt x="3089270" y="93344"/>
                    <a:pt x="3089905" y="94614"/>
                  </a:cubicBezTo>
                  <a:cubicBezTo>
                    <a:pt x="3089905" y="95884"/>
                    <a:pt x="3090540" y="97789"/>
                    <a:pt x="3090540" y="99059"/>
                  </a:cubicBezTo>
                  <a:cubicBezTo>
                    <a:pt x="3090540" y="99059"/>
                    <a:pt x="3090540" y="102234"/>
                    <a:pt x="3089905" y="103504"/>
                  </a:cubicBezTo>
                  <a:cubicBezTo>
                    <a:pt x="3089905" y="104774"/>
                    <a:pt x="3088635" y="106044"/>
                    <a:pt x="3087365" y="107314"/>
                  </a:cubicBezTo>
                  <a:cubicBezTo>
                    <a:pt x="3086095" y="108584"/>
                    <a:pt x="3084825" y="109219"/>
                    <a:pt x="3083555" y="109854"/>
                  </a:cubicBezTo>
                  <a:cubicBezTo>
                    <a:pt x="3082285" y="109854"/>
                    <a:pt x="3080380" y="110489"/>
                    <a:pt x="3079110" y="110489"/>
                  </a:cubicBezTo>
                  <a:cubicBezTo>
                    <a:pt x="3077840" y="110489"/>
                    <a:pt x="3075935" y="110489"/>
                    <a:pt x="3074665" y="109854"/>
                  </a:cubicBezTo>
                  <a:cubicBezTo>
                    <a:pt x="3073395" y="109854"/>
                    <a:pt x="3072125" y="108584"/>
                    <a:pt x="3070855" y="107314"/>
                  </a:cubicBezTo>
                  <a:cubicBezTo>
                    <a:pt x="3069585" y="106044"/>
                    <a:pt x="3068950" y="104774"/>
                    <a:pt x="3068315" y="103504"/>
                  </a:cubicBezTo>
                  <a:cubicBezTo>
                    <a:pt x="3068315" y="102234"/>
                    <a:pt x="3067680" y="100329"/>
                    <a:pt x="3067680" y="99059"/>
                  </a:cubicBezTo>
                  <a:cubicBezTo>
                    <a:pt x="3067680" y="97789"/>
                    <a:pt x="3067680" y="95884"/>
                    <a:pt x="3068315" y="94614"/>
                  </a:cubicBezTo>
                  <a:cubicBezTo>
                    <a:pt x="3068315" y="93344"/>
                    <a:pt x="3069585" y="92074"/>
                    <a:pt x="3070855" y="90804"/>
                  </a:cubicBezTo>
                  <a:cubicBezTo>
                    <a:pt x="3072125" y="89534"/>
                    <a:pt x="3073395" y="88899"/>
                    <a:pt x="3074665" y="88264"/>
                  </a:cubicBezTo>
                  <a:cubicBezTo>
                    <a:pt x="3075935" y="88264"/>
                    <a:pt x="3077840" y="87629"/>
                    <a:pt x="3079110" y="87629"/>
                  </a:cubicBezTo>
                  <a:close/>
                  <a:moveTo>
                    <a:pt x="1565275" y="87629"/>
                  </a:moveTo>
                  <a:cubicBezTo>
                    <a:pt x="1566545" y="87629"/>
                    <a:pt x="1568450" y="87629"/>
                    <a:pt x="1569720" y="88264"/>
                  </a:cubicBezTo>
                  <a:cubicBezTo>
                    <a:pt x="1570990" y="88264"/>
                    <a:pt x="1572260" y="89534"/>
                    <a:pt x="1573529" y="90804"/>
                  </a:cubicBezTo>
                  <a:cubicBezTo>
                    <a:pt x="1574800" y="92074"/>
                    <a:pt x="1575435" y="93344"/>
                    <a:pt x="1576069" y="94614"/>
                  </a:cubicBezTo>
                  <a:cubicBezTo>
                    <a:pt x="1576069" y="95884"/>
                    <a:pt x="1576705" y="97789"/>
                    <a:pt x="1576705" y="99059"/>
                  </a:cubicBezTo>
                  <a:cubicBezTo>
                    <a:pt x="1576705" y="99059"/>
                    <a:pt x="1576705" y="102234"/>
                    <a:pt x="1576069" y="103504"/>
                  </a:cubicBezTo>
                  <a:cubicBezTo>
                    <a:pt x="1576069" y="104774"/>
                    <a:pt x="1574800" y="106044"/>
                    <a:pt x="1573529" y="107314"/>
                  </a:cubicBezTo>
                  <a:cubicBezTo>
                    <a:pt x="1572260" y="108584"/>
                    <a:pt x="1570990" y="109219"/>
                    <a:pt x="1569720" y="109854"/>
                  </a:cubicBezTo>
                  <a:cubicBezTo>
                    <a:pt x="1568450" y="109854"/>
                    <a:pt x="1566545" y="110489"/>
                    <a:pt x="1565275" y="110489"/>
                  </a:cubicBezTo>
                  <a:cubicBezTo>
                    <a:pt x="1564005" y="110489"/>
                    <a:pt x="1562099" y="110489"/>
                    <a:pt x="1560830" y="109854"/>
                  </a:cubicBezTo>
                  <a:cubicBezTo>
                    <a:pt x="1559559" y="109854"/>
                    <a:pt x="1558289" y="108584"/>
                    <a:pt x="1557020" y="107314"/>
                  </a:cubicBezTo>
                  <a:cubicBezTo>
                    <a:pt x="1555750" y="106044"/>
                    <a:pt x="1555114" y="104774"/>
                    <a:pt x="1554479" y="103504"/>
                  </a:cubicBezTo>
                  <a:cubicBezTo>
                    <a:pt x="1554479" y="102234"/>
                    <a:pt x="1553844" y="100329"/>
                    <a:pt x="1553844" y="99059"/>
                  </a:cubicBezTo>
                  <a:cubicBezTo>
                    <a:pt x="1553844" y="97789"/>
                    <a:pt x="1553844" y="95884"/>
                    <a:pt x="1554479" y="94614"/>
                  </a:cubicBezTo>
                  <a:cubicBezTo>
                    <a:pt x="1554479" y="93344"/>
                    <a:pt x="1555750" y="92074"/>
                    <a:pt x="1557020" y="90804"/>
                  </a:cubicBezTo>
                  <a:cubicBezTo>
                    <a:pt x="1558289" y="89534"/>
                    <a:pt x="1559559" y="88899"/>
                    <a:pt x="1560830" y="88264"/>
                  </a:cubicBezTo>
                  <a:cubicBezTo>
                    <a:pt x="1562099" y="88264"/>
                    <a:pt x="1564005" y="87629"/>
                    <a:pt x="1565275" y="87629"/>
                  </a:cubicBezTo>
                  <a:close/>
                  <a:moveTo>
                    <a:pt x="2642230" y="73024"/>
                  </a:moveTo>
                  <a:cubicBezTo>
                    <a:pt x="2637150" y="73024"/>
                    <a:pt x="2633340" y="74294"/>
                    <a:pt x="2630800" y="76199"/>
                  </a:cubicBezTo>
                  <a:cubicBezTo>
                    <a:pt x="2627625" y="78104"/>
                    <a:pt x="2626355" y="81279"/>
                    <a:pt x="2626355" y="84454"/>
                  </a:cubicBezTo>
                  <a:cubicBezTo>
                    <a:pt x="2626355" y="86994"/>
                    <a:pt x="2626355" y="88899"/>
                    <a:pt x="2627625" y="90169"/>
                  </a:cubicBezTo>
                  <a:cubicBezTo>
                    <a:pt x="2628260" y="92074"/>
                    <a:pt x="2629530" y="93344"/>
                    <a:pt x="2630800" y="93979"/>
                  </a:cubicBezTo>
                  <a:cubicBezTo>
                    <a:pt x="2632070" y="95249"/>
                    <a:pt x="2633340" y="95884"/>
                    <a:pt x="2635245" y="96519"/>
                  </a:cubicBezTo>
                  <a:cubicBezTo>
                    <a:pt x="2637150" y="96519"/>
                    <a:pt x="2639055" y="97154"/>
                    <a:pt x="2641595" y="97154"/>
                  </a:cubicBezTo>
                  <a:cubicBezTo>
                    <a:pt x="2643500" y="97154"/>
                    <a:pt x="2645405" y="97154"/>
                    <a:pt x="2647310" y="96519"/>
                  </a:cubicBezTo>
                  <a:cubicBezTo>
                    <a:pt x="2649215" y="96519"/>
                    <a:pt x="2651120" y="95249"/>
                    <a:pt x="2652390" y="93979"/>
                  </a:cubicBezTo>
                  <a:cubicBezTo>
                    <a:pt x="2654295" y="93344"/>
                    <a:pt x="2655565" y="92074"/>
                    <a:pt x="2656835" y="90804"/>
                  </a:cubicBezTo>
                  <a:cubicBezTo>
                    <a:pt x="2658105" y="89534"/>
                    <a:pt x="2659375" y="88264"/>
                    <a:pt x="2660010" y="86994"/>
                  </a:cubicBezTo>
                  <a:lnTo>
                    <a:pt x="2660010" y="75564"/>
                  </a:lnTo>
                  <a:cubicBezTo>
                    <a:pt x="2660010" y="75564"/>
                    <a:pt x="2657470" y="74294"/>
                    <a:pt x="2656200" y="74294"/>
                  </a:cubicBezTo>
                  <a:cubicBezTo>
                    <a:pt x="2654930" y="74294"/>
                    <a:pt x="2653660" y="73659"/>
                    <a:pt x="2652390" y="73659"/>
                  </a:cubicBezTo>
                  <a:cubicBezTo>
                    <a:pt x="2651120" y="73659"/>
                    <a:pt x="2649850" y="73659"/>
                    <a:pt x="2647945" y="73024"/>
                  </a:cubicBezTo>
                  <a:cubicBezTo>
                    <a:pt x="2646040" y="73024"/>
                    <a:pt x="2644135" y="73024"/>
                    <a:pt x="2642230" y="73024"/>
                  </a:cubicBezTo>
                  <a:close/>
                  <a:moveTo>
                    <a:pt x="4664706" y="43814"/>
                  </a:moveTo>
                  <a:cubicBezTo>
                    <a:pt x="4661531" y="43814"/>
                    <a:pt x="4658991" y="43814"/>
                    <a:pt x="4657086" y="45719"/>
                  </a:cubicBezTo>
                  <a:cubicBezTo>
                    <a:pt x="4654546" y="46989"/>
                    <a:pt x="4652641" y="48894"/>
                    <a:pt x="4651371" y="50799"/>
                  </a:cubicBezTo>
                  <a:cubicBezTo>
                    <a:pt x="4649466" y="53339"/>
                    <a:pt x="4648831" y="55879"/>
                    <a:pt x="4647561" y="59054"/>
                  </a:cubicBezTo>
                  <a:cubicBezTo>
                    <a:pt x="4646926" y="62229"/>
                    <a:pt x="4646291" y="65404"/>
                    <a:pt x="4646291" y="69849"/>
                  </a:cubicBezTo>
                  <a:cubicBezTo>
                    <a:pt x="4646291" y="74294"/>
                    <a:pt x="4646291" y="78104"/>
                    <a:pt x="4647561" y="81279"/>
                  </a:cubicBezTo>
                  <a:cubicBezTo>
                    <a:pt x="4648196" y="84454"/>
                    <a:pt x="4650101" y="87629"/>
                    <a:pt x="4651371" y="89534"/>
                  </a:cubicBezTo>
                  <a:cubicBezTo>
                    <a:pt x="4653276" y="92074"/>
                    <a:pt x="4655181" y="93344"/>
                    <a:pt x="4657721" y="94614"/>
                  </a:cubicBezTo>
                  <a:cubicBezTo>
                    <a:pt x="4660261" y="95884"/>
                    <a:pt x="4662801" y="96519"/>
                    <a:pt x="4665341" y="96519"/>
                  </a:cubicBezTo>
                  <a:cubicBezTo>
                    <a:pt x="4667881" y="96519"/>
                    <a:pt x="4671056" y="95884"/>
                    <a:pt x="4672961" y="94614"/>
                  </a:cubicBezTo>
                  <a:cubicBezTo>
                    <a:pt x="4675501" y="93344"/>
                    <a:pt x="4677406" y="91439"/>
                    <a:pt x="4678676" y="88899"/>
                  </a:cubicBezTo>
                  <a:cubicBezTo>
                    <a:pt x="4680581" y="86359"/>
                    <a:pt x="4681851" y="83819"/>
                    <a:pt x="4682486" y="80644"/>
                  </a:cubicBezTo>
                  <a:cubicBezTo>
                    <a:pt x="4683121" y="77469"/>
                    <a:pt x="4683756" y="74294"/>
                    <a:pt x="4683756" y="70484"/>
                  </a:cubicBezTo>
                  <a:lnTo>
                    <a:pt x="4684391" y="69849"/>
                  </a:lnTo>
                  <a:cubicBezTo>
                    <a:pt x="4684391" y="66039"/>
                    <a:pt x="4684391" y="62229"/>
                    <a:pt x="4683121" y="59054"/>
                  </a:cubicBezTo>
                  <a:cubicBezTo>
                    <a:pt x="4682486" y="55879"/>
                    <a:pt x="4680581" y="53339"/>
                    <a:pt x="4679311" y="50799"/>
                  </a:cubicBezTo>
                  <a:cubicBezTo>
                    <a:pt x="4677406" y="48259"/>
                    <a:pt x="4675501" y="46989"/>
                    <a:pt x="4672961" y="45719"/>
                  </a:cubicBezTo>
                  <a:cubicBezTo>
                    <a:pt x="4670421" y="44449"/>
                    <a:pt x="4667881" y="43814"/>
                    <a:pt x="4664706" y="43814"/>
                  </a:cubicBezTo>
                  <a:close/>
                  <a:moveTo>
                    <a:pt x="4264020" y="43814"/>
                  </a:moveTo>
                  <a:cubicBezTo>
                    <a:pt x="4260845" y="43814"/>
                    <a:pt x="4258305" y="43814"/>
                    <a:pt x="4256400" y="45719"/>
                  </a:cubicBezTo>
                  <a:cubicBezTo>
                    <a:pt x="4253860" y="46989"/>
                    <a:pt x="4251955" y="48894"/>
                    <a:pt x="4250685" y="50799"/>
                  </a:cubicBezTo>
                  <a:cubicBezTo>
                    <a:pt x="4248780" y="53339"/>
                    <a:pt x="4247510" y="55879"/>
                    <a:pt x="4246875" y="59054"/>
                  </a:cubicBezTo>
                  <a:cubicBezTo>
                    <a:pt x="4246240" y="62229"/>
                    <a:pt x="4245605" y="65404"/>
                    <a:pt x="4245605" y="69849"/>
                  </a:cubicBezTo>
                  <a:cubicBezTo>
                    <a:pt x="4245605" y="74294"/>
                    <a:pt x="4245605" y="78104"/>
                    <a:pt x="4246875" y="81279"/>
                  </a:cubicBezTo>
                  <a:cubicBezTo>
                    <a:pt x="4247510" y="84454"/>
                    <a:pt x="4249415" y="87629"/>
                    <a:pt x="4250685" y="89534"/>
                  </a:cubicBezTo>
                  <a:cubicBezTo>
                    <a:pt x="4252590" y="92074"/>
                    <a:pt x="4254495" y="93344"/>
                    <a:pt x="4257035" y="94614"/>
                  </a:cubicBezTo>
                  <a:cubicBezTo>
                    <a:pt x="4259575" y="95884"/>
                    <a:pt x="4262115" y="96519"/>
                    <a:pt x="4264655" y="96519"/>
                  </a:cubicBezTo>
                  <a:cubicBezTo>
                    <a:pt x="4267195" y="96519"/>
                    <a:pt x="4270370" y="95884"/>
                    <a:pt x="4272275" y="94614"/>
                  </a:cubicBezTo>
                  <a:cubicBezTo>
                    <a:pt x="4274815" y="93344"/>
                    <a:pt x="4276720" y="91439"/>
                    <a:pt x="4277990" y="88899"/>
                  </a:cubicBezTo>
                  <a:cubicBezTo>
                    <a:pt x="4279895" y="86359"/>
                    <a:pt x="4281165" y="83819"/>
                    <a:pt x="4281800" y="80644"/>
                  </a:cubicBezTo>
                  <a:cubicBezTo>
                    <a:pt x="4282435" y="77469"/>
                    <a:pt x="4283070" y="74294"/>
                    <a:pt x="4283070" y="70484"/>
                  </a:cubicBezTo>
                  <a:lnTo>
                    <a:pt x="4283705" y="69849"/>
                  </a:lnTo>
                  <a:cubicBezTo>
                    <a:pt x="4283705" y="66039"/>
                    <a:pt x="4283705" y="62229"/>
                    <a:pt x="4282435" y="59054"/>
                  </a:cubicBezTo>
                  <a:cubicBezTo>
                    <a:pt x="4281800" y="55879"/>
                    <a:pt x="4279895" y="53339"/>
                    <a:pt x="4278625" y="50799"/>
                  </a:cubicBezTo>
                  <a:cubicBezTo>
                    <a:pt x="4276720" y="48259"/>
                    <a:pt x="4274815" y="46989"/>
                    <a:pt x="4272275" y="45719"/>
                  </a:cubicBezTo>
                  <a:cubicBezTo>
                    <a:pt x="4269735" y="44449"/>
                    <a:pt x="4267195" y="43814"/>
                    <a:pt x="4264020" y="43814"/>
                  </a:cubicBezTo>
                  <a:close/>
                  <a:moveTo>
                    <a:pt x="1420495" y="43814"/>
                  </a:moveTo>
                  <a:cubicBezTo>
                    <a:pt x="1417320" y="43814"/>
                    <a:pt x="1414780" y="43814"/>
                    <a:pt x="1412875" y="45719"/>
                  </a:cubicBezTo>
                  <a:cubicBezTo>
                    <a:pt x="1410335" y="46989"/>
                    <a:pt x="1408430" y="48894"/>
                    <a:pt x="1407160" y="50799"/>
                  </a:cubicBezTo>
                  <a:cubicBezTo>
                    <a:pt x="1405255" y="53339"/>
                    <a:pt x="1403985" y="55879"/>
                    <a:pt x="1403350" y="59054"/>
                  </a:cubicBezTo>
                  <a:cubicBezTo>
                    <a:pt x="1402715" y="62229"/>
                    <a:pt x="1402080" y="65404"/>
                    <a:pt x="1402080" y="69849"/>
                  </a:cubicBezTo>
                  <a:cubicBezTo>
                    <a:pt x="1402080" y="74294"/>
                    <a:pt x="1402080" y="78104"/>
                    <a:pt x="1403350" y="81279"/>
                  </a:cubicBezTo>
                  <a:cubicBezTo>
                    <a:pt x="1403985" y="84454"/>
                    <a:pt x="1405890" y="87629"/>
                    <a:pt x="1407160" y="89534"/>
                  </a:cubicBezTo>
                  <a:cubicBezTo>
                    <a:pt x="1409065" y="92074"/>
                    <a:pt x="1410970" y="93344"/>
                    <a:pt x="1413510" y="94614"/>
                  </a:cubicBezTo>
                  <a:cubicBezTo>
                    <a:pt x="1416050" y="95884"/>
                    <a:pt x="1418590" y="96519"/>
                    <a:pt x="1421130" y="96519"/>
                  </a:cubicBezTo>
                  <a:cubicBezTo>
                    <a:pt x="1423670" y="96519"/>
                    <a:pt x="1426845" y="95884"/>
                    <a:pt x="1428750" y="94614"/>
                  </a:cubicBezTo>
                  <a:cubicBezTo>
                    <a:pt x="1431290" y="93344"/>
                    <a:pt x="1433195" y="91439"/>
                    <a:pt x="1434465" y="88899"/>
                  </a:cubicBezTo>
                  <a:cubicBezTo>
                    <a:pt x="1436370" y="86359"/>
                    <a:pt x="1437640" y="83819"/>
                    <a:pt x="1438275" y="80644"/>
                  </a:cubicBezTo>
                  <a:cubicBezTo>
                    <a:pt x="1438910" y="77469"/>
                    <a:pt x="1439545" y="74294"/>
                    <a:pt x="1439545" y="70484"/>
                  </a:cubicBezTo>
                  <a:lnTo>
                    <a:pt x="1440180" y="69849"/>
                  </a:lnTo>
                  <a:cubicBezTo>
                    <a:pt x="1440180" y="66039"/>
                    <a:pt x="1440180" y="62229"/>
                    <a:pt x="1438910" y="59054"/>
                  </a:cubicBezTo>
                  <a:cubicBezTo>
                    <a:pt x="1438275" y="55879"/>
                    <a:pt x="1436370" y="53339"/>
                    <a:pt x="1435100" y="50799"/>
                  </a:cubicBezTo>
                  <a:cubicBezTo>
                    <a:pt x="1433195" y="48259"/>
                    <a:pt x="1431290" y="46989"/>
                    <a:pt x="1428750" y="45719"/>
                  </a:cubicBezTo>
                  <a:cubicBezTo>
                    <a:pt x="1426210" y="44449"/>
                    <a:pt x="1423670" y="43814"/>
                    <a:pt x="1420495" y="43814"/>
                  </a:cubicBezTo>
                  <a:close/>
                  <a:moveTo>
                    <a:pt x="4041770" y="43180"/>
                  </a:moveTo>
                  <a:cubicBezTo>
                    <a:pt x="4039230" y="43180"/>
                    <a:pt x="4036690" y="43180"/>
                    <a:pt x="4034785" y="44450"/>
                  </a:cubicBezTo>
                  <a:cubicBezTo>
                    <a:pt x="4032880" y="45085"/>
                    <a:pt x="4030975" y="46355"/>
                    <a:pt x="4029705" y="48260"/>
                  </a:cubicBezTo>
                  <a:cubicBezTo>
                    <a:pt x="4028435" y="50165"/>
                    <a:pt x="4027165" y="52070"/>
                    <a:pt x="4025895" y="54610"/>
                  </a:cubicBezTo>
                  <a:cubicBezTo>
                    <a:pt x="4025260" y="57150"/>
                    <a:pt x="4023990" y="59690"/>
                    <a:pt x="4023990" y="62865"/>
                  </a:cubicBezTo>
                  <a:lnTo>
                    <a:pt x="4060185" y="62865"/>
                  </a:lnTo>
                  <a:cubicBezTo>
                    <a:pt x="4060185" y="62865"/>
                    <a:pt x="4059550" y="57785"/>
                    <a:pt x="4058915" y="55245"/>
                  </a:cubicBezTo>
                  <a:cubicBezTo>
                    <a:pt x="4058280" y="52705"/>
                    <a:pt x="4057010" y="50800"/>
                    <a:pt x="4055740" y="48895"/>
                  </a:cubicBezTo>
                  <a:cubicBezTo>
                    <a:pt x="4054470" y="46990"/>
                    <a:pt x="4052565" y="45720"/>
                    <a:pt x="4050025" y="44450"/>
                  </a:cubicBezTo>
                  <a:cubicBezTo>
                    <a:pt x="4047485" y="43180"/>
                    <a:pt x="4044945" y="43180"/>
                    <a:pt x="4041770" y="43180"/>
                  </a:cubicBezTo>
                  <a:close/>
                  <a:moveTo>
                    <a:pt x="3728081" y="43180"/>
                  </a:moveTo>
                  <a:cubicBezTo>
                    <a:pt x="3725541" y="43180"/>
                    <a:pt x="3723001" y="43180"/>
                    <a:pt x="3721096" y="44450"/>
                  </a:cubicBezTo>
                  <a:cubicBezTo>
                    <a:pt x="3719191" y="45085"/>
                    <a:pt x="3717286" y="46355"/>
                    <a:pt x="3716016" y="48260"/>
                  </a:cubicBezTo>
                  <a:cubicBezTo>
                    <a:pt x="3714746" y="50165"/>
                    <a:pt x="3713476" y="52070"/>
                    <a:pt x="3712206" y="54610"/>
                  </a:cubicBezTo>
                  <a:cubicBezTo>
                    <a:pt x="3711571" y="57150"/>
                    <a:pt x="3710301" y="59690"/>
                    <a:pt x="3710301" y="62865"/>
                  </a:cubicBezTo>
                  <a:lnTo>
                    <a:pt x="3746496" y="62865"/>
                  </a:lnTo>
                  <a:cubicBezTo>
                    <a:pt x="3746496" y="62865"/>
                    <a:pt x="3745861" y="57785"/>
                    <a:pt x="3745226" y="55245"/>
                  </a:cubicBezTo>
                  <a:cubicBezTo>
                    <a:pt x="3744591" y="52705"/>
                    <a:pt x="3743321" y="50800"/>
                    <a:pt x="3742051" y="48895"/>
                  </a:cubicBezTo>
                  <a:cubicBezTo>
                    <a:pt x="3740781" y="46990"/>
                    <a:pt x="3738876" y="45720"/>
                    <a:pt x="3736336" y="44450"/>
                  </a:cubicBezTo>
                  <a:cubicBezTo>
                    <a:pt x="3733796" y="43180"/>
                    <a:pt x="3731256" y="43180"/>
                    <a:pt x="3728081" y="43180"/>
                  </a:cubicBezTo>
                  <a:close/>
                  <a:moveTo>
                    <a:pt x="3541391" y="43180"/>
                  </a:moveTo>
                  <a:cubicBezTo>
                    <a:pt x="3538851" y="43180"/>
                    <a:pt x="3536311" y="43180"/>
                    <a:pt x="3534406" y="44450"/>
                  </a:cubicBezTo>
                  <a:cubicBezTo>
                    <a:pt x="3532501" y="45085"/>
                    <a:pt x="3530596" y="46355"/>
                    <a:pt x="3529326" y="48260"/>
                  </a:cubicBezTo>
                  <a:cubicBezTo>
                    <a:pt x="3528056" y="50165"/>
                    <a:pt x="3526786" y="52070"/>
                    <a:pt x="3525516" y="54610"/>
                  </a:cubicBezTo>
                  <a:cubicBezTo>
                    <a:pt x="3524881" y="57150"/>
                    <a:pt x="3524246" y="59690"/>
                    <a:pt x="3523611" y="62865"/>
                  </a:cubicBezTo>
                  <a:lnTo>
                    <a:pt x="3559806" y="62865"/>
                  </a:lnTo>
                  <a:cubicBezTo>
                    <a:pt x="3559806" y="62865"/>
                    <a:pt x="3559171" y="57785"/>
                    <a:pt x="3558536" y="55245"/>
                  </a:cubicBezTo>
                  <a:cubicBezTo>
                    <a:pt x="3557901" y="52705"/>
                    <a:pt x="3556631" y="50800"/>
                    <a:pt x="3555361" y="48895"/>
                  </a:cubicBezTo>
                  <a:cubicBezTo>
                    <a:pt x="3554091" y="46990"/>
                    <a:pt x="3552186" y="45720"/>
                    <a:pt x="3549646" y="44450"/>
                  </a:cubicBezTo>
                  <a:cubicBezTo>
                    <a:pt x="3547106" y="43180"/>
                    <a:pt x="3544566" y="43180"/>
                    <a:pt x="3541391" y="43180"/>
                  </a:cubicBezTo>
                  <a:close/>
                  <a:moveTo>
                    <a:pt x="3463285" y="43180"/>
                  </a:moveTo>
                  <a:cubicBezTo>
                    <a:pt x="3461380" y="43180"/>
                    <a:pt x="3459475" y="43180"/>
                    <a:pt x="3458205" y="43815"/>
                  </a:cubicBezTo>
                  <a:cubicBezTo>
                    <a:pt x="3456300" y="43815"/>
                    <a:pt x="3455030" y="45085"/>
                    <a:pt x="3453125" y="45720"/>
                  </a:cubicBezTo>
                  <a:cubicBezTo>
                    <a:pt x="3451855" y="46355"/>
                    <a:pt x="3449950" y="47625"/>
                    <a:pt x="3448680" y="48895"/>
                  </a:cubicBezTo>
                  <a:cubicBezTo>
                    <a:pt x="3447410" y="50165"/>
                    <a:pt x="3446140" y="51435"/>
                    <a:pt x="3445505" y="52705"/>
                  </a:cubicBezTo>
                  <a:lnTo>
                    <a:pt x="3445505" y="85725"/>
                  </a:lnTo>
                  <a:cubicBezTo>
                    <a:pt x="3445505" y="85725"/>
                    <a:pt x="3447410" y="88265"/>
                    <a:pt x="3448680" y="89535"/>
                  </a:cubicBezTo>
                  <a:cubicBezTo>
                    <a:pt x="3449950" y="90805"/>
                    <a:pt x="3451220" y="92075"/>
                    <a:pt x="3453125" y="92710"/>
                  </a:cubicBezTo>
                  <a:cubicBezTo>
                    <a:pt x="3455030" y="93980"/>
                    <a:pt x="3456300" y="94615"/>
                    <a:pt x="3458205" y="95250"/>
                  </a:cubicBezTo>
                  <a:cubicBezTo>
                    <a:pt x="3460110" y="95250"/>
                    <a:pt x="3462015" y="95885"/>
                    <a:pt x="3463920" y="95885"/>
                  </a:cubicBezTo>
                  <a:cubicBezTo>
                    <a:pt x="3469635" y="95885"/>
                    <a:pt x="3473445" y="93980"/>
                    <a:pt x="3476620" y="89535"/>
                  </a:cubicBezTo>
                  <a:cubicBezTo>
                    <a:pt x="3479795" y="85090"/>
                    <a:pt x="3481065" y="79375"/>
                    <a:pt x="3481065" y="71120"/>
                  </a:cubicBezTo>
                  <a:lnTo>
                    <a:pt x="3480430" y="71755"/>
                  </a:lnTo>
                  <a:cubicBezTo>
                    <a:pt x="3480430" y="62230"/>
                    <a:pt x="3479160" y="54610"/>
                    <a:pt x="3475985" y="50165"/>
                  </a:cubicBezTo>
                  <a:cubicBezTo>
                    <a:pt x="3472810" y="45720"/>
                    <a:pt x="3468365" y="43180"/>
                    <a:pt x="3463285" y="43180"/>
                  </a:cubicBezTo>
                  <a:close/>
                  <a:moveTo>
                    <a:pt x="3343271" y="43180"/>
                  </a:moveTo>
                  <a:cubicBezTo>
                    <a:pt x="3340731" y="43180"/>
                    <a:pt x="3338191" y="43180"/>
                    <a:pt x="3336286" y="44450"/>
                  </a:cubicBezTo>
                  <a:cubicBezTo>
                    <a:pt x="3334381" y="45085"/>
                    <a:pt x="3332476" y="46355"/>
                    <a:pt x="3331206" y="48260"/>
                  </a:cubicBezTo>
                  <a:cubicBezTo>
                    <a:pt x="3329936" y="50165"/>
                    <a:pt x="3328666" y="52070"/>
                    <a:pt x="3327396" y="54610"/>
                  </a:cubicBezTo>
                  <a:cubicBezTo>
                    <a:pt x="3326761" y="57150"/>
                    <a:pt x="3326126" y="59690"/>
                    <a:pt x="3325491" y="62865"/>
                  </a:cubicBezTo>
                  <a:lnTo>
                    <a:pt x="3361686" y="62865"/>
                  </a:lnTo>
                  <a:cubicBezTo>
                    <a:pt x="3361686" y="62865"/>
                    <a:pt x="3361051" y="57785"/>
                    <a:pt x="3360416" y="55245"/>
                  </a:cubicBezTo>
                  <a:cubicBezTo>
                    <a:pt x="3359781" y="52705"/>
                    <a:pt x="3358511" y="50800"/>
                    <a:pt x="3357241" y="48895"/>
                  </a:cubicBezTo>
                  <a:cubicBezTo>
                    <a:pt x="3355971" y="46990"/>
                    <a:pt x="3354066" y="45720"/>
                    <a:pt x="3351526" y="44450"/>
                  </a:cubicBezTo>
                  <a:cubicBezTo>
                    <a:pt x="3348986" y="43180"/>
                    <a:pt x="3346446" y="43180"/>
                    <a:pt x="3343271" y="43180"/>
                  </a:cubicBezTo>
                  <a:close/>
                  <a:moveTo>
                    <a:pt x="2976876" y="43180"/>
                  </a:moveTo>
                  <a:cubicBezTo>
                    <a:pt x="2974336" y="43180"/>
                    <a:pt x="2971796" y="43180"/>
                    <a:pt x="2969891" y="44450"/>
                  </a:cubicBezTo>
                  <a:cubicBezTo>
                    <a:pt x="2967986" y="45085"/>
                    <a:pt x="2966081" y="46355"/>
                    <a:pt x="2964811" y="48260"/>
                  </a:cubicBezTo>
                  <a:cubicBezTo>
                    <a:pt x="2963541" y="50165"/>
                    <a:pt x="2962271" y="52070"/>
                    <a:pt x="2961001" y="54610"/>
                  </a:cubicBezTo>
                  <a:cubicBezTo>
                    <a:pt x="2960366" y="57150"/>
                    <a:pt x="2959731" y="59690"/>
                    <a:pt x="2959096" y="62865"/>
                  </a:cubicBezTo>
                  <a:lnTo>
                    <a:pt x="2995291" y="62865"/>
                  </a:lnTo>
                  <a:cubicBezTo>
                    <a:pt x="2995291" y="62865"/>
                    <a:pt x="2994656" y="57785"/>
                    <a:pt x="2994021" y="55245"/>
                  </a:cubicBezTo>
                  <a:cubicBezTo>
                    <a:pt x="2993386" y="52705"/>
                    <a:pt x="2992116" y="50800"/>
                    <a:pt x="2990846" y="48895"/>
                  </a:cubicBezTo>
                  <a:cubicBezTo>
                    <a:pt x="2989576" y="46990"/>
                    <a:pt x="2987671" y="45720"/>
                    <a:pt x="2985131" y="44450"/>
                  </a:cubicBezTo>
                  <a:cubicBezTo>
                    <a:pt x="2982591" y="43180"/>
                    <a:pt x="2980051" y="43180"/>
                    <a:pt x="2976876" y="43180"/>
                  </a:cubicBezTo>
                  <a:close/>
                  <a:moveTo>
                    <a:pt x="2527930" y="43180"/>
                  </a:moveTo>
                  <a:cubicBezTo>
                    <a:pt x="2525390" y="43180"/>
                    <a:pt x="2522850" y="43180"/>
                    <a:pt x="2520945" y="44450"/>
                  </a:cubicBezTo>
                  <a:cubicBezTo>
                    <a:pt x="2519040" y="45085"/>
                    <a:pt x="2517135" y="46355"/>
                    <a:pt x="2515865" y="48260"/>
                  </a:cubicBezTo>
                  <a:cubicBezTo>
                    <a:pt x="2514595" y="50165"/>
                    <a:pt x="2513325" y="52070"/>
                    <a:pt x="2512055" y="54610"/>
                  </a:cubicBezTo>
                  <a:cubicBezTo>
                    <a:pt x="2511420" y="57150"/>
                    <a:pt x="2510150" y="59690"/>
                    <a:pt x="2510150" y="62865"/>
                  </a:cubicBezTo>
                  <a:lnTo>
                    <a:pt x="2546345" y="62865"/>
                  </a:lnTo>
                  <a:cubicBezTo>
                    <a:pt x="2546345" y="62865"/>
                    <a:pt x="2545710" y="57785"/>
                    <a:pt x="2545075" y="55245"/>
                  </a:cubicBezTo>
                  <a:cubicBezTo>
                    <a:pt x="2544440" y="52705"/>
                    <a:pt x="2543170" y="50800"/>
                    <a:pt x="2541900" y="48895"/>
                  </a:cubicBezTo>
                  <a:cubicBezTo>
                    <a:pt x="2540630" y="46990"/>
                    <a:pt x="2538725" y="45720"/>
                    <a:pt x="2536185" y="44450"/>
                  </a:cubicBezTo>
                  <a:cubicBezTo>
                    <a:pt x="2533645" y="43180"/>
                    <a:pt x="2531105" y="43180"/>
                    <a:pt x="2527930" y="43180"/>
                  </a:cubicBezTo>
                  <a:close/>
                  <a:moveTo>
                    <a:pt x="2214240" y="43180"/>
                  </a:moveTo>
                  <a:cubicBezTo>
                    <a:pt x="2211700" y="43180"/>
                    <a:pt x="2209160" y="43180"/>
                    <a:pt x="2207255" y="44450"/>
                  </a:cubicBezTo>
                  <a:cubicBezTo>
                    <a:pt x="2205350" y="45085"/>
                    <a:pt x="2203445" y="46355"/>
                    <a:pt x="2202175" y="48260"/>
                  </a:cubicBezTo>
                  <a:cubicBezTo>
                    <a:pt x="2200905" y="50165"/>
                    <a:pt x="2199635" y="52070"/>
                    <a:pt x="2198365" y="54610"/>
                  </a:cubicBezTo>
                  <a:cubicBezTo>
                    <a:pt x="2197730" y="57150"/>
                    <a:pt x="2196460" y="59690"/>
                    <a:pt x="2196460" y="62865"/>
                  </a:cubicBezTo>
                  <a:lnTo>
                    <a:pt x="2232655" y="62865"/>
                  </a:lnTo>
                  <a:cubicBezTo>
                    <a:pt x="2232655" y="62865"/>
                    <a:pt x="2232020" y="57785"/>
                    <a:pt x="2231385" y="55245"/>
                  </a:cubicBezTo>
                  <a:cubicBezTo>
                    <a:pt x="2230750" y="52705"/>
                    <a:pt x="2229480" y="50800"/>
                    <a:pt x="2228210" y="48895"/>
                  </a:cubicBezTo>
                  <a:cubicBezTo>
                    <a:pt x="2226940" y="46990"/>
                    <a:pt x="2225035" y="45720"/>
                    <a:pt x="2222495" y="44450"/>
                  </a:cubicBezTo>
                  <a:cubicBezTo>
                    <a:pt x="2219955" y="43180"/>
                    <a:pt x="2217415" y="43180"/>
                    <a:pt x="2214240" y="43180"/>
                  </a:cubicBezTo>
                  <a:close/>
                  <a:moveTo>
                    <a:pt x="2027551" y="43180"/>
                  </a:moveTo>
                  <a:cubicBezTo>
                    <a:pt x="2025011" y="43180"/>
                    <a:pt x="2022471" y="43180"/>
                    <a:pt x="2020566" y="44450"/>
                  </a:cubicBezTo>
                  <a:cubicBezTo>
                    <a:pt x="2018661" y="45085"/>
                    <a:pt x="2016756" y="46355"/>
                    <a:pt x="2015486" y="48260"/>
                  </a:cubicBezTo>
                  <a:cubicBezTo>
                    <a:pt x="2014216" y="50165"/>
                    <a:pt x="2012946" y="52070"/>
                    <a:pt x="2011676" y="54610"/>
                  </a:cubicBezTo>
                  <a:cubicBezTo>
                    <a:pt x="2011041" y="57150"/>
                    <a:pt x="2010406" y="59690"/>
                    <a:pt x="2009771" y="62865"/>
                  </a:cubicBezTo>
                  <a:lnTo>
                    <a:pt x="2045966" y="62865"/>
                  </a:lnTo>
                  <a:cubicBezTo>
                    <a:pt x="2045966" y="62865"/>
                    <a:pt x="2045331" y="57785"/>
                    <a:pt x="2044696" y="55245"/>
                  </a:cubicBezTo>
                  <a:cubicBezTo>
                    <a:pt x="2044061" y="52705"/>
                    <a:pt x="2042791" y="50800"/>
                    <a:pt x="2041521" y="48895"/>
                  </a:cubicBezTo>
                  <a:cubicBezTo>
                    <a:pt x="2040251" y="46990"/>
                    <a:pt x="2038346" y="45720"/>
                    <a:pt x="2035806" y="44450"/>
                  </a:cubicBezTo>
                  <a:cubicBezTo>
                    <a:pt x="2033266" y="43180"/>
                    <a:pt x="2030726" y="43180"/>
                    <a:pt x="2027551" y="43180"/>
                  </a:cubicBezTo>
                  <a:close/>
                  <a:moveTo>
                    <a:pt x="1949445" y="43180"/>
                  </a:moveTo>
                  <a:cubicBezTo>
                    <a:pt x="1947540" y="43180"/>
                    <a:pt x="1945635" y="43180"/>
                    <a:pt x="1944365" y="43815"/>
                  </a:cubicBezTo>
                  <a:cubicBezTo>
                    <a:pt x="1942460" y="43815"/>
                    <a:pt x="1941190" y="45085"/>
                    <a:pt x="1939285" y="45720"/>
                  </a:cubicBezTo>
                  <a:cubicBezTo>
                    <a:pt x="1938015" y="46355"/>
                    <a:pt x="1936110" y="47625"/>
                    <a:pt x="1934840" y="48895"/>
                  </a:cubicBezTo>
                  <a:cubicBezTo>
                    <a:pt x="1933570" y="50165"/>
                    <a:pt x="1932300" y="51435"/>
                    <a:pt x="1931665" y="52705"/>
                  </a:cubicBezTo>
                  <a:lnTo>
                    <a:pt x="1931665" y="85725"/>
                  </a:lnTo>
                  <a:cubicBezTo>
                    <a:pt x="1931665" y="85725"/>
                    <a:pt x="1933570" y="88265"/>
                    <a:pt x="1934840" y="89535"/>
                  </a:cubicBezTo>
                  <a:cubicBezTo>
                    <a:pt x="1936110" y="90805"/>
                    <a:pt x="1937380" y="92075"/>
                    <a:pt x="1939285" y="92710"/>
                  </a:cubicBezTo>
                  <a:cubicBezTo>
                    <a:pt x="1941190" y="93980"/>
                    <a:pt x="1942460" y="94615"/>
                    <a:pt x="1944365" y="95250"/>
                  </a:cubicBezTo>
                  <a:cubicBezTo>
                    <a:pt x="1946270" y="95250"/>
                    <a:pt x="1948175" y="95885"/>
                    <a:pt x="1950080" y="95885"/>
                  </a:cubicBezTo>
                  <a:cubicBezTo>
                    <a:pt x="1955795" y="95885"/>
                    <a:pt x="1959605" y="93980"/>
                    <a:pt x="1962780" y="89535"/>
                  </a:cubicBezTo>
                  <a:cubicBezTo>
                    <a:pt x="1965955" y="85090"/>
                    <a:pt x="1967225" y="79375"/>
                    <a:pt x="1967225" y="71120"/>
                  </a:cubicBezTo>
                  <a:lnTo>
                    <a:pt x="1966590" y="71755"/>
                  </a:lnTo>
                  <a:cubicBezTo>
                    <a:pt x="1966590" y="62230"/>
                    <a:pt x="1965320" y="54610"/>
                    <a:pt x="1962145" y="50165"/>
                  </a:cubicBezTo>
                  <a:cubicBezTo>
                    <a:pt x="1958970" y="45720"/>
                    <a:pt x="1954525" y="43180"/>
                    <a:pt x="1949445" y="43180"/>
                  </a:cubicBezTo>
                  <a:close/>
                  <a:moveTo>
                    <a:pt x="1829431" y="43180"/>
                  </a:moveTo>
                  <a:cubicBezTo>
                    <a:pt x="1826891" y="43180"/>
                    <a:pt x="1824351" y="43180"/>
                    <a:pt x="1822446" y="44450"/>
                  </a:cubicBezTo>
                  <a:cubicBezTo>
                    <a:pt x="1820541" y="45085"/>
                    <a:pt x="1818636" y="46355"/>
                    <a:pt x="1817366" y="48260"/>
                  </a:cubicBezTo>
                  <a:cubicBezTo>
                    <a:pt x="1816096" y="50165"/>
                    <a:pt x="1814826" y="52070"/>
                    <a:pt x="1813556" y="54610"/>
                  </a:cubicBezTo>
                  <a:cubicBezTo>
                    <a:pt x="1812921" y="57150"/>
                    <a:pt x="1811651" y="59690"/>
                    <a:pt x="1811651" y="62865"/>
                  </a:cubicBezTo>
                  <a:lnTo>
                    <a:pt x="1847846" y="62865"/>
                  </a:lnTo>
                  <a:cubicBezTo>
                    <a:pt x="1847846" y="62865"/>
                    <a:pt x="1847211" y="57785"/>
                    <a:pt x="1846576" y="55245"/>
                  </a:cubicBezTo>
                  <a:cubicBezTo>
                    <a:pt x="1845941" y="52705"/>
                    <a:pt x="1844671" y="50800"/>
                    <a:pt x="1843401" y="48895"/>
                  </a:cubicBezTo>
                  <a:cubicBezTo>
                    <a:pt x="1842131" y="46990"/>
                    <a:pt x="1840226" y="45720"/>
                    <a:pt x="1837686" y="44450"/>
                  </a:cubicBezTo>
                  <a:cubicBezTo>
                    <a:pt x="1835146" y="43180"/>
                    <a:pt x="1832606" y="43180"/>
                    <a:pt x="1829431" y="43180"/>
                  </a:cubicBezTo>
                  <a:close/>
                  <a:moveTo>
                    <a:pt x="1178561" y="43180"/>
                  </a:moveTo>
                  <a:cubicBezTo>
                    <a:pt x="1176021" y="43180"/>
                    <a:pt x="1173481" y="43180"/>
                    <a:pt x="1171576" y="44450"/>
                  </a:cubicBezTo>
                  <a:cubicBezTo>
                    <a:pt x="1169671" y="45085"/>
                    <a:pt x="1167766" y="46355"/>
                    <a:pt x="1166496" y="48260"/>
                  </a:cubicBezTo>
                  <a:cubicBezTo>
                    <a:pt x="1165226" y="50165"/>
                    <a:pt x="1163956" y="52070"/>
                    <a:pt x="1162686" y="54610"/>
                  </a:cubicBezTo>
                  <a:cubicBezTo>
                    <a:pt x="1162051" y="57150"/>
                    <a:pt x="1160781" y="59690"/>
                    <a:pt x="1160781" y="62865"/>
                  </a:cubicBezTo>
                  <a:lnTo>
                    <a:pt x="1196976" y="62865"/>
                  </a:lnTo>
                  <a:cubicBezTo>
                    <a:pt x="1196976" y="62865"/>
                    <a:pt x="1196341" y="57785"/>
                    <a:pt x="1195706" y="55245"/>
                  </a:cubicBezTo>
                  <a:cubicBezTo>
                    <a:pt x="1195071" y="52705"/>
                    <a:pt x="1193801" y="50800"/>
                    <a:pt x="1192531" y="48895"/>
                  </a:cubicBezTo>
                  <a:cubicBezTo>
                    <a:pt x="1191261" y="46990"/>
                    <a:pt x="1189356" y="45720"/>
                    <a:pt x="1186816" y="44450"/>
                  </a:cubicBezTo>
                  <a:cubicBezTo>
                    <a:pt x="1184276" y="43180"/>
                    <a:pt x="1181736" y="43180"/>
                    <a:pt x="1178561" y="43180"/>
                  </a:cubicBezTo>
                  <a:close/>
                  <a:moveTo>
                    <a:pt x="898525" y="43180"/>
                  </a:moveTo>
                  <a:cubicBezTo>
                    <a:pt x="895985" y="43180"/>
                    <a:pt x="893445" y="43180"/>
                    <a:pt x="891540" y="44450"/>
                  </a:cubicBezTo>
                  <a:cubicBezTo>
                    <a:pt x="889635" y="45085"/>
                    <a:pt x="887730" y="46355"/>
                    <a:pt x="886460" y="48260"/>
                  </a:cubicBezTo>
                  <a:cubicBezTo>
                    <a:pt x="885190" y="50165"/>
                    <a:pt x="883920" y="52070"/>
                    <a:pt x="882650" y="54610"/>
                  </a:cubicBezTo>
                  <a:cubicBezTo>
                    <a:pt x="882015" y="57150"/>
                    <a:pt x="881380" y="59690"/>
                    <a:pt x="880745" y="62865"/>
                  </a:cubicBezTo>
                  <a:lnTo>
                    <a:pt x="916940" y="62865"/>
                  </a:lnTo>
                  <a:cubicBezTo>
                    <a:pt x="916940" y="62865"/>
                    <a:pt x="916305" y="57785"/>
                    <a:pt x="915670" y="55245"/>
                  </a:cubicBezTo>
                  <a:cubicBezTo>
                    <a:pt x="915035" y="52705"/>
                    <a:pt x="913765" y="50800"/>
                    <a:pt x="912495" y="48895"/>
                  </a:cubicBezTo>
                  <a:cubicBezTo>
                    <a:pt x="911225" y="46990"/>
                    <a:pt x="909320" y="45720"/>
                    <a:pt x="906780" y="44450"/>
                  </a:cubicBezTo>
                  <a:cubicBezTo>
                    <a:pt x="904240" y="43180"/>
                    <a:pt x="901700" y="43180"/>
                    <a:pt x="898525" y="43180"/>
                  </a:cubicBezTo>
                  <a:close/>
                  <a:moveTo>
                    <a:pt x="584834" y="43180"/>
                  </a:moveTo>
                  <a:cubicBezTo>
                    <a:pt x="582294" y="43180"/>
                    <a:pt x="579754" y="43180"/>
                    <a:pt x="577849" y="44450"/>
                  </a:cubicBezTo>
                  <a:cubicBezTo>
                    <a:pt x="575944" y="45085"/>
                    <a:pt x="574039" y="46355"/>
                    <a:pt x="572769" y="48260"/>
                  </a:cubicBezTo>
                  <a:cubicBezTo>
                    <a:pt x="571499" y="50165"/>
                    <a:pt x="570229" y="52070"/>
                    <a:pt x="568959" y="54610"/>
                  </a:cubicBezTo>
                  <a:cubicBezTo>
                    <a:pt x="568324" y="57150"/>
                    <a:pt x="567689" y="59690"/>
                    <a:pt x="567054" y="62865"/>
                  </a:cubicBezTo>
                  <a:lnTo>
                    <a:pt x="603249" y="62865"/>
                  </a:lnTo>
                  <a:cubicBezTo>
                    <a:pt x="603249" y="62865"/>
                    <a:pt x="602614" y="57785"/>
                    <a:pt x="601979" y="55245"/>
                  </a:cubicBezTo>
                  <a:cubicBezTo>
                    <a:pt x="601344" y="52705"/>
                    <a:pt x="600074" y="50800"/>
                    <a:pt x="598804" y="48895"/>
                  </a:cubicBezTo>
                  <a:cubicBezTo>
                    <a:pt x="597534" y="46990"/>
                    <a:pt x="595629" y="45720"/>
                    <a:pt x="593089" y="44450"/>
                  </a:cubicBezTo>
                  <a:cubicBezTo>
                    <a:pt x="590549" y="43180"/>
                    <a:pt x="588009" y="43180"/>
                    <a:pt x="584834" y="43180"/>
                  </a:cubicBezTo>
                  <a:close/>
                  <a:moveTo>
                    <a:pt x="398145" y="43180"/>
                  </a:moveTo>
                  <a:cubicBezTo>
                    <a:pt x="395605" y="43180"/>
                    <a:pt x="393065" y="43180"/>
                    <a:pt x="391160" y="44450"/>
                  </a:cubicBezTo>
                  <a:cubicBezTo>
                    <a:pt x="389255" y="45085"/>
                    <a:pt x="387350" y="46355"/>
                    <a:pt x="386080" y="48260"/>
                  </a:cubicBezTo>
                  <a:cubicBezTo>
                    <a:pt x="384810" y="50165"/>
                    <a:pt x="383540" y="52070"/>
                    <a:pt x="382270" y="54610"/>
                  </a:cubicBezTo>
                  <a:cubicBezTo>
                    <a:pt x="381635" y="57150"/>
                    <a:pt x="380365" y="59690"/>
                    <a:pt x="380365" y="62865"/>
                  </a:cubicBezTo>
                  <a:lnTo>
                    <a:pt x="416560" y="62865"/>
                  </a:lnTo>
                  <a:cubicBezTo>
                    <a:pt x="416560" y="62865"/>
                    <a:pt x="415925" y="57785"/>
                    <a:pt x="415290" y="55245"/>
                  </a:cubicBezTo>
                  <a:cubicBezTo>
                    <a:pt x="414655" y="52705"/>
                    <a:pt x="413385" y="50800"/>
                    <a:pt x="412115" y="48895"/>
                  </a:cubicBezTo>
                  <a:cubicBezTo>
                    <a:pt x="410845" y="46990"/>
                    <a:pt x="408940" y="45720"/>
                    <a:pt x="406400" y="44450"/>
                  </a:cubicBezTo>
                  <a:cubicBezTo>
                    <a:pt x="403860" y="43180"/>
                    <a:pt x="401320" y="43180"/>
                    <a:pt x="398145" y="43180"/>
                  </a:cubicBezTo>
                  <a:close/>
                  <a:moveTo>
                    <a:pt x="320039" y="43180"/>
                  </a:moveTo>
                  <a:cubicBezTo>
                    <a:pt x="318134" y="43180"/>
                    <a:pt x="316229" y="43180"/>
                    <a:pt x="314959" y="43815"/>
                  </a:cubicBezTo>
                  <a:cubicBezTo>
                    <a:pt x="313054" y="43815"/>
                    <a:pt x="311784" y="45085"/>
                    <a:pt x="309879" y="45720"/>
                  </a:cubicBezTo>
                  <a:cubicBezTo>
                    <a:pt x="308609" y="46355"/>
                    <a:pt x="306704" y="47625"/>
                    <a:pt x="305434" y="48895"/>
                  </a:cubicBezTo>
                  <a:cubicBezTo>
                    <a:pt x="304164" y="50165"/>
                    <a:pt x="302894" y="51435"/>
                    <a:pt x="302259" y="52705"/>
                  </a:cubicBezTo>
                  <a:lnTo>
                    <a:pt x="302259" y="85725"/>
                  </a:lnTo>
                  <a:cubicBezTo>
                    <a:pt x="302259" y="85725"/>
                    <a:pt x="304164" y="88265"/>
                    <a:pt x="305434" y="89535"/>
                  </a:cubicBezTo>
                  <a:cubicBezTo>
                    <a:pt x="306704" y="90805"/>
                    <a:pt x="307974" y="92075"/>
                    <a:pt x="309879" y="92710"/>
                  </a:cubicBezTo>
                  <a:cubicBezTo>
                    <a:pt x="311784" y="93980"/>
                    <a:pt x="313054" y="94615"/>
                    <a:pt x="314959" y="95250"/>
                  </a:cubicBezTo>
                  <a:cubicBezTo>
                    <a:pt x="316864" y="95250"/>
                    <a:pt x="318769" y="95885"/>
                    <a:pt x="320674" y="95885"/>
                  </a:cubicBezTo>
                  <a:cubicBezTo>
                    <a:pt x="326389" y="95885"/>
                    <a:pt x="330199" y="93980"/>
                    <a:pt x="333374" y="89535"/>
                  </a:cubicBezTo>
                  <a:cubicBezTo>
                    <a:pt x="336549" y="85090"/>
                    <a:pt x="337819" y="79375"/>
                    <a:pt x="337819" y="71120"/>
                  </a:cubicBezTo>
                  <a:lnTo>
                    <a:pt x="337184" y="71755"/>
                  </a:lnTo>
                  <a:cubicBezTo>
                    <a:pt x="337184" y="62230"/>
                    <a:pt x="335914" y="54610"/>
                    <a:pt x="332739" y="50165"/>
                  </a:cubicBezTo>
                  <a:cubicBezTo>
                    <a:pt x="329564" y="45720"/>
                    <a:pt x="325119" y="43180"/>
                    <a:pt x="320039" y="43180"/>
                  </a:cubicBezTo>
                  <a:close/>
                  <a:moveTo>
                    <a:pt x="200025" y="43180"/>
                  </a:moveTo>
                  <a:cubicBezTo>
                    <a:pt x="197485" y="43180"/>
                    <a:pt x="194945" y="43180"/>
                    <a:pt x="193040" y="44450"/>
                  </a:cubicBezTo>
                  <a:cubicBezTo>
                    <a:pt x="191135" y="45085"/>
                    <a:pt x="189230" y="46355"/>
                    <a:pt x="187960" y="48260"/>
                  </a:cubicBezTo>
                  <a:cubicBezTo>
                    <a:pt x="186690" y="50165"/>
                    <a:pt x="185420" y="52070"/>
                    <a:pt x="184150" y="54610"/>
                  </a:cubicBezTo>
                  <a:cubicBezTo>
                    <a:pt x="183515" y="57150"/>
                    <a:pt x="182880" y="59690"/>
                    <a:pt x="182245" y="62865"/>
                  </a:cubicBezTo>
                  <a:lnTo>
                    <a:pt x="218440" y="62865"/>
                  </a:lnTo>
                  <a:cubicBezTo>
                    <a:pt x="218440" y="62865"/>
                    <a:pt x="217805" y="57785"/>
                    <a:pt x="217170" y="55245"/>
                  </a:cubicBezTo>
                  <a:cubicBezTo>
                    <a:pt x="216535" y="52705"/>
                    <a:pt x="215265" y="50800"/>
                    <a:pt x="213995" y="48895"/>
                  </a:cubicBezTo>
                  <a:cubicBezTo>
                    <a:pt x="212725" y="46990"/>
                    <a:pt x="210820" y="45720"/>
                    <a:pt x="208280" y="44450"/>
                  </a:cubicBezTo>
                  <a:cubicBezTo>
                    <a:pt x="205740" y="43180"/>
                    <a:pt x="203200" y="43180"/>
                    <a:pt x="200025" y="43180"/>
                  </a:cubicBezTo>
                  <a:close/>
                  <a:moveTo>
                    <a:pt x="4439281" y="43179"/>
                  </a:moveTo>
                  <a:cubicBezTo>
                    <a:pt x="4433566" y="43179"/>
                    <a:pt x="4429756" y="45084"/>
                    <a:pt x="4426581" y="49529"/>
                  </a:cubicBezTo>
                  <a:cubicBezTo>
                    <a:pt x="4423406" y="53974"/>
                    <a:pt x="4422136" y="59689"/>
                    <a:pt x="4422136" y="67944"/>
                  </a:cubicBezTo>
                  <a:cubicBezTo>
                    <a:pt x="4422136" y="73024"/>
                    <a:pt x="4422136" y="76834"/>
                    <a:pt x="4423406" y="80644"/>
                  </a:cubicBezTo>
                  <a:cubicBezTo>
                    <a:pt x="4424041" y="84454"/>
                    <a:pt x="4425311" y="86994"/>
                    <a:pt x="4426581" y="89534"/>
                  </a:cubicBezTo>
                  <a:cubicBezTo>
                    <a:pt x="4427851" y="92074"/>
                    <a:pt x="4429756" y="93344"/>
                    <a:pt x="4432296" y="94614"/>
                  </a:cubicBezTo>
                  <a:cubicBezTo>
                    <a:pt x="4434201" y="95884"/>
                    <a:pt x="4436741" y="96519"/>
                    <a:pt x="4439916" y="96519"/>
                  </a:cubicBezTo>
                  <a:cubicBezTo>
                    <a:pt x="4441821" y="96519"/>
                    <a:pt x="4443726" y="96519"/>
                    <a:pt x="4444996" y="95884"/>
                  </a:cubicBezTo>
                  <a:cubicBezTo>
                    <a:pt x="4446901" y="95884"/>
                    <a:pt x="4448171" y="94614"/>
                    <a:pt x="4450076" y="93344"/>
                  </a:cubicBezTo>
                  <a:cubicBezTo>
                    <a:pt x="4451346" y="92709"/>
                    <a:pt x="4453251" y="91439"/>
                    <a:pt x="4454521" y="90169"/>
                  </a:cubicBezTo>
                  <a:cubicBezTo>
                    <a:pt x="4455791" y="88899"/>
                    <a:pt x="4457061" y="87629"/>
                    <a:pt x="4457696" y="86359"/>
                  </a:cubicBezTo>
                  <a:lnTo>
                    <a:pt x="4457696" y="53339"/>
                  </a:lnTo>
                  <a:cubicBezTo>
                    <a:pt x="4457696" y="53339"/>
                    <a:pt x="4455791" y="50799"/>
                    <a:pt x="4454521" y="49529"/>
                  </a:cubicBezTo>
                  <a:cubicBezTo>
                    <a:pt x="4453251" y="48259"/>
                    <a:pt x="4451981" y="46989"/>
                    <a:pt x="4450076" y="46354"/>
                  </a:cubicBezTo>
                  <a:cubicBezTo>
                    <a:pt x="4448806" y="45084"/>
                    <a:pt x="4446901" y="44449"/>
                    <a:pt x="4444996" y="43814"/>
                  </a:cubicBezTo>
                  <a:cubicBezTo>
                    <a:pt x="4443091" y="43814"/>
                    <a:pt x="4441186" y="43179"/>
                    <a:pt x="4439281" y="43179"/>
                  </a:cubicBezTo>
                  <a:close/>
                  <a:moveTo>
                    <a:pt x="1014731" y="43179"/>
                  </a:moveTo>
                  <a:cubicBezTo>
                    <a:pt x="1009016" y="43179"/>
                    <a:pt x="1005206" y="45084"/>
                    <a:pt x="1002032" y="49529"/>
                  </a:cubicBezTo>
                  <a:cubicBezTo>
                    <a:pt x="998856" y="53974"/>
                    <a:pt x="997587" y="59689"/>
                    <a:pt x="997587" y="67944"/>
                  </a:cubicBezTo>
                  <a:cubicBezTo>
                    <a:pt x="997587" y="77469"/>
                    <a:pt x="998856" y="84454"/>
                    <a:pt x="1002032" y="88899"/>
                  </a:cubicBezTo>
                  <a:cubicBezTo>
                    <a:pt x="1005206" y="93979"/>
                    <a:pt x="1009016" y="95884"/>
                    <a:pt x="1015367" y="95884"/>
                  </a:cubicBezTo>
                  <a:cubicBezTo>
                    <a:pt x="1018541" y="95884"/>
                    <a:pt x="1022352" y="95249"/>
                    <a:pt x="1024891" y="93344"/>
                  </a:cubicBezTo>
                  <a:cubicBezTo>
                    <a:pt x="1028067" y="91439"/>
                    <a:pt x="1030607" y="88899"/>
                    <a:pt x="1033147" y="86359"/>
                  </a:cubicBezTo>
                  <a:lnTo>
                    <a:pt x="1033147" y="53339"/>
                  </a:lnTo>
                  <a:cubicBezTo>
                    <a:pt x="1033147" y="53339"/>
                    <a:pt x="1031242" y="50799"/>
                    <a:pt x="1029971" y="49529"/>
                  </a:cubicBezTo>
                  <a:cubicBezTo>
                    <a:pt x="1028702" y="48259"/>
                    <a:pt x="1027431" y="46989"/>
                    <a:pt x="1025526" y="46354"/>
                  </a:cubicBezTo>
                  <a:cubicBezTo>
                    <a:pt x="1023621" y="45084"/>
                    <a:pt x="1022352" y="44449"/>
                    <a:pt x="1020446" y="43814"/>
                  </a:cubicBezTo>
                  <a:cubicBezTo>
                    <a:pt x="1018541" y="43179"/>
                    <a:pt x="1016636" y="43179"/>
                    <a:pt x="1014731" y="43179"/>
                  </a:cubicBezTo>
                  <a:close/>
                  <a:moveTo>
                    <a:pt x="4524370" y="31114"/>
                  </a:moveTo>
                  <a:lnTo>
                    <a:pt x="4538975" y="31114"/>
                  </a:lnTo>
                  <a:lnTo>
                    <a:pt x="4552310" y="84454"/>
                  </a:lnTo>
                  <a:lnTo>
                    <a:pt x="4566915" y="31114"/>
                  </a:lnTo>
                  <a:lnTo>
                    <a:pt x="4579615" y="31114"/>
                  </a:lnTo>
                  <a:lnTo>
                    <a:pt x="4594220" y="84454"/>
                  </a:lnTo>
                  <a:lnTo>
                    <a:pt x="4606920" y="31114"/>
                  </a:lnTo>
                  <a:lnTo>
                    <a:pt x="4622160" y="31114"/>
                  </a:lnTo>
                  <a:lnTo>
                    <a:pt x="4600570" y="108584"/>
                  </a:lnTo>
                  <a:lnTo>
                    <a:pt x="4587235" y="108584"/>
                  </a:lnTo>
                  <a:lnTo>
                    <a:pt x="4572630" y="54609"/>
                  </a:lnTo>
                  <a:lnTo>
                    <a:pt x="4558660" y="108584"/>
                  </a:lnTo>
                  <a:lnTo>
                    <a:pt x="4545325" y="108584"/>
                  </a:lnTo>
                  <a:close/>
                  <a:moveTo>
                    <a:pt x="4123686" y="31114"/>
                  </a:moveTo>
                  <a:lnTo>
                    <a:pt x="4138926" y="31114"/>
                  </a:lnTo>
                  <a:lnTo>
                    <a:pt x="4152261" y="84454"/>
                  </a:lnTo>
                  <a:lnTo>
                    <a:pt x="4166866" y="31114"/>
                  </a:lnTo>
                  <a:lnTo>
                    <a:pt x="4178931" y="31114"/>
                  </a:lnTo>
                  <a:lnTo>
                    <a:pt x="4193536" y="84454"/>
                  </a:lnTo>
                  <a:lnTo>
                    <a:pt x="4206871" y="31114"/>
                  </a:lnTo>
                  <a:lnTo>
                    <a:pt x="4222111" y="31114"/>
                  </a:lnTo>
                  <a:lnTo>
                    <a:pt x="4200521" y="108584"/>
                  </a:lnTo>
                  <a:lnTo>
                    <a:pt x="4187186" y="108584"/>
                  </a:lnTo>
                  <a:lnTo>
                    <a:pt x="4172581" y="54609"/>
                  </a:lnTo>
                  <a:lnTo>
                    <a:pt x="4157976" y="108584"/>
                  </a:lnTo>
                  <a:lnTo>
                    <a:pt x="4145276" y="108584"/>
                  </a:lnTo>
                  <a:close/>
                  <a:moveTo>
                    <a:pt x="2837811" y="31114"/>
                  </a:moveTo>
                  <a:lnTo>
                    <a:pt x="2852416" y="31114"/>
                  </a:lnTo>
                  <a:lnTo>
                    <a:pt x="2865751" y="84454"/>
                  </a:lnTo>
                  <a:lnTo>
                    <a:pt x="2880356" y="31114"/>
                  </a:lnTo>
                  <a:lnTo>
                    <a:pt x="2893056" y="31114"/>
                  </a:lnTo>
                  <a:lnTo>
                    <a:pt x="2907661" y="84454"/>
                  </a:lnTo>
                  <a:lnTo>
                    <a:pt x="2920361" y="31114"/>
                  </a:lnTo>
                  <a:lnTo>
                    <a:pt x="2935601" y="31114"/>
                  </a:lnTo>
                  <a:lnTo>
                    <a:pt x="2914011" y="108584"/>
                  </a:lnTo>
                  <a:lnTo>
                    <a:pt x="2900676" y="108584"/>
                  </a:lnTo>
                  <a:lnTo>
                    <a:pt x="2886706" y="54609"/>
                  </a:lnTo>
                  <a:lnTo>
                    <a:pt x="2872101" y="108584"/>
                  </a:lnTo>
                  <a:lnTo>
                    <a:pt x="2858766" y="108584"/>
                  </a:lnTo>
                  <a:close/>
                  <a:moveTo>
                    <a:pt x="1354455" y="31114"/>
                  </a:moveTo>
                  <a:lnTo>
                    <a:pt x="1369695" y="31114"/>
                  </a:lnTo>
                  <a:lnTo>
                    <a:pt x="1369695" y="109219"/>
                  </a:lnTo>
                  <a:lnTo>
                    <a:pt x="1354455" y="109219"/>
                  </a:lnTo>
                  <a:close/>
                  <a:moveTo>
                    <a:pt x="2646040" y="29844"/>
                  </a:moveTo>
                  <a:cubicBezTo>
                    <a:pt x="2650485" y="29844"/>
                    <a:pt x="2654295" y="29844"/>
                    <a:pt x="2658105" y="31749"/>
                  </a:cubicBezTo>
                  <a:cubicBezTo>
                    <a:pt x="2661915" y="33019"/>
                    <a:pt x="2665090" y="34289"/>
                    <a:pt x="2667630" y="36829"/>
                  </a:cubicBezTo>
                  <a:cubicBezTo>
                    <a:pt x="2670170" y="38734"/>
                    <a:pt x="2672075" y="41909"/>
                    <a:pt x="2673345" y="45084"/>
                  </a:cubicBezTo>
                  <a:cubicBezTo>
                    <a:pt x="2674615" y="48259"/>
                    <a:pt x="2675250" y="52069"/>
                    <a:pt x="2675250" y="56514"/>
                  </a:cubicBezTo>
                  <a:lnTo>
                    <a:pt x="2675250" y="109854"/>
                  </a:lnTo>
                  <a:lnTo>
                    <a:pt x="2660010" y="109854"/>
                  </a:lnTo>
                  <a:lnTo>
                    <a:pt x="2660010" y="108584"/>
                  </a:lnTo>
                  <a:lnTo>
                    <a:pt x="2660010" y="100964"/>
                  </a:lnTo>
                  <a:cubicBezTo>
                    <a:pt x="2660010" y="100964"/>
                    <a:pt x="2656200" y="104139"/>
                    <a:pt x="2654930" y="104774"/>
                  </a:cubicBezTo>
                  <a:cubicBezTo>
                    <a:pt x="2653660" y="105409"/>
                    <a:pt x="2652390" y="106679"/>
                    <a:pt x="2651120" y="107314"/>
                  </a:cubicBezTo>
                  <a:cubicBezTo>
                    <a:pt x="2649850" y="107949"/>
                    <a:pt x="2647945" y="108584"/>
                    <a:pt x="2646040" y="109219"/>
                  </a:cubicBezTo>
                  <a:cubicBezTo>
                    <a:pt x="2644135" y="109219"/>
                    <a:pt x="2641595" y="109854"/>
                    <a:pt x="2639055" y="109854"/>
                  </a:cubicBezTo>
                  <a:cubicBezTo>
                    <a:pt x="2635880" y="109854"/>
                    <a:pt x="2632705" y="109854"/>
                    <a:pt x="2629530" y="108584"/>
                  </a:cubicBezTo>
                  <a:cubicBezTo>
                    <a:pt x="2626355" y="107949"/>
                    <a:pt x="2623180" y="106044"/>
                    <a:pt x="2620640" y="104139"/>
                  </a:cubicBezTo>
                  <a:cubicBezTo>
                    <a:pt x="2618100" y="102234"/>
                    <a:pt x="2616195" y="99059"/>
                    <a:pt x="2614290" y="95884"/>
                  </a:cubicBezTo>
                  <a:cubicBezTo>
                    <a:pt x="2612385" y="92709"/>
                    <a:pt x="2611750" y="88264"/>
                    <a:pt x="2611750" y="83819"/>
                  </a:cubicBezTo>
                  <a:cubicBezTo>
                    <a:pt x="2611750" y="79374"/>
                    <a:pt x="2612385" y="75564"/>
                    <a:pt x="2614290" y="72389"/>
                  </a:cubicBezTo>
                  <a:cubicBezTo>
                    <a:pt x="2615560" y="69214"/>
                    <a:pt x="2618100" y="66674"/>
                    <a:pt x="2620640" y="64769"/>
                  </a:cubicBezTo>
                  <a:cubicBezTo>
                    <a:pt x="2623180" y="62864"/>
                    <a:pt x="2626990" y="60959"/>
                    <a:pt x="2630800" y="60324"/>
                  </a:cubicBezTo>
                  <a:cubicBezTo>
                    <a:pt x="2634610" y="59054"/>
                    <a:pt x="2638420" y="59054"/>
                    <a:pt x="2642865" y="59054"/>
                  </a:cubicBezTo>
                  <a:cubicBezTo>
                    <a:pt x="2646675" y="59054"/>
                    <a:pt x="2650485" y="59054"/>
                    <a:pt x="2653025" y="59689"/>
                  </a:cubicBezTo>
                  <a:cubicBezTo>
                    <a:pt x="2655565" y="59689"/>
                    <a:pt x="2658105" y="60959"/>
                    <a:pt x="2660010" y="61594"/>
                  </a:cubicBezTo>
                  <a:lnTo>
                    <a:pt x="2660010" y="55879"/>
                  </a:lnTo>
                  <a:cubicBezTo>
                    <a:pt x="2660010" y="51434"/>
                    <a:pt x="2658740" y="48259"/>
                    <a:pt x="2656200" y="46354"/>
                  </a:cubicBezTo>
                  <a:cubicBezTo>
                    <a:pt x="2653660" y="43814"/>
                    <a:pt x="2649850" y="43179"/>
                    <a:pt x="2645405" y="43179"/>
                  </a:cubicBezTo>
                  <a:cubicBezTo>
                    <a:pt x="2641595" y="43179"/>
                    <a:pt x="2637785" y="43179"/>
                    <a:pt x="2634610" y="44449"/>
                  </a:cubicBezTo>
                  <a:cubicBezTo>
                    <a:pt x="2631435" y="45084"/>
                    <a:pt x="2628260" y="46354"/>
                    <a:pt x="2625085" y="48259"/>
                  </a:cubicBezTo>
                  <a:lnTo>
                    <a:pt x="2619370" y="36829"/>
                  </a:lnTo>
                  <a:cubicBezTo>
                    <a:pt x="2623180" y="34289"/>
                    <a:pt x="2626990" y="33019"/>
                    <a:pt x="2631435" y="31749"/>
                  </a:cubicBezTo>
                  <a:cubicBezTo>
                    <a:pt x="2635880" y="30479"/>
                    <a:pt x="2640325" y="29844"/>
                    <a:pt x="2646040" y="29844"/>
                  </a:cubicBezTo>
                  <a:close/>
                  <a:moveTo>
                    <a:pt x="1114426" y="29844"/>
                  </a:moveTo>
                  <a:lnTo>
                    <a:pt x="1129666" y="29844"/>
                  </a:lnTo>
                  <a:lnTo>
                    <a:pt x="1129666" y="107949"/>
                  </a:lnTo>
                  <a:lnTo>
                    <a:pt x="1114426" y="107949"/>
                  </a:lnTo>
                  <a:lnTo>
                    <a:pt x="1114426" y="100964"/>
                  </a:lnTo>
                  <a:cubicBezTo>
                    <a:pt x="1114426" y="100964"/>
                    <a:pt x="1109981" y="106044"/>
                    <a:pt x="1106171" y="107314"/>
                  </a:cubicBezTo>
                  <a:cubicBezTo>
                    <a:pt x="1102996" y="109219"/>
                    <a:pt x="1098551" y="109854"/>
                    <a:pt x="1094741" y="109854"/>
                  </a:cubicBezTo>
                  <a:cubicBezTo>
                    <a:pt x="1085851" y="109854"/>
                    <a:pt x="1078866" y="106679"/>
                    <a:pt x="1073786" y="100964"/>
                  </a:cubicBezTo>
                  <a:cubicBezTo>
                    <a:pt x="1069341" y="95249"/>
                    <a:pt x="1066800" y="86359"/>
                    <a:pt x="1066800" y="74929"/>
                  </a:cubicBezTo>
                  <a:lnTo>
                    <a:pt x="1066800" y="30479"/>
                  </a:lnTo>
                  <a:lnTo>
                    <a:pt x="1082040" y="30479"/>
                  </a:lnTo>
                  <a:lnTo>
                    <a:pt x="1082040" y="74294"/>
                  </a:lnTo>
                  <a:cubicBezTo>
                    <a:pt x="1082040" y="81279"/>
                    <a:pt x="1083311" y="86994"/>
                    <a:pt x="1085851" y="90169"/>
                  </a:cubicBezTo>
                  <a:cubicBezTo>
                    <a:pt x="1088390" y="93979"/>
                    <a:pt x="1092201" y="95249"/>
                    <a:pt x="1097916" y="95249"/>
                  </a:cubicBezTo>
                  <a:cubicBezTo>
                    <a:pt x="1102996" y="95249"/>
                    <a:pt x="1106806" y="93344"/>
                    <a:pt x="1109981" y="90169"/>
                  </a:cubicBezTo>
                  <a:cubicBezTo>
                    <a:pt x="1112521" y="86994"/>
                    <a:pt x="1114426" y="81914"/>
                    <a:pt x="1114426" y="75564"/>
                  </a:cubicBezTo>
                  <a:close/>
                  <a:moveTo>
                    <a:pt x="1011556" y="29844"/>
                  </a:moveTo>
                  <a:cubicBezTo>
                    <a:pt x="1013461" y="29844"/>
                    <a:pt x="1015367" y="29844"/>
                    <a:pt x="1017272" y="30479"/>
                  </a:cubicBezTo>
                  <a:cubicBezTo>
                    <a:pt x="1019176" y="30479"/>
                    <a:pt x="1021081" y="31749"/>
                    <a:pt x="1022352" y="32384"/>
                  </a:cubicBezTo>
                  <a:cubicBezTo>
                    <a:pt x="1024257" y="33019"/>
                    <a:pt x="1025526" y="34289"/>
                    <a:pt x="1026797" y="35559"/>
                  </a:cubicBezTo>
                  <a:cubicBezTo>
                    <a:pt x="1028067" y="36829"/>
                    <a:pt x="1029336" y="37464"/>
                    <a:pt x="1030607" y="38734"/>
                  </a:cubicBezTo>
                  <a:lnTo>
                    <a:pt x="1030607" y="31749"/>
                  </a:lnTo>
                  <a:lnTo>
                    <a:pt x="1045847" y="31749"/>
                  </a:lnTo>
                  <a:lnTo>
                    <a:pt x="1045847" y="130809"/>
                  </a:lnTo>
                  <a:lnTo>
                    <a:pt x="1032512" y="137477"/>
                  </a:lnTo>
                  <a:lnTo>
                    <a:pt x="1032512" y="101599"/>
                  </a:lnTo>
                  <a:cubicBezTo>
                    <a:pt x="1032512" y="101599"/>
                    <a:pt x="1026797" y="106679"/>
                    <a:pt x="1022986" y="107949"/>
                  </a:cubicBezTo>
                  <a:cubicBezTo>
                    <a:pt x="1019812" y="109854"/>
                    <a:pt x="1016001" y="110489"/>
                    <a:pt x="1011556" y="110489"/>
                  </a:cubicBezTo>
                  <a:cubicBezTo>
                    <a:pt x="1007111" y="110489"/>
                    <a:pt x="1003301" y="109854"/>
                    <a:pt x="999491" y="107949"/>
                  </a:cubicBezTo>
                  <a:cubicBezTo>
                    <a:pt x="995681" y="106679"/>
                    <a:pt x="992506" y="104139"/>
                    <a:pt x="989966" y="100329"/>
                  </a:cubicBezTo>
                  <a:cubicBezTo>
                    <a:pt x="987426" y="97154"/>
                    <a:pt x="984886" y="92709"/>
                    <a:pt x="983616" y="87629"/>
                  </a:cubicBezTo>
                  <a:cubicBezTo>
                    <a:pt x="982346" y="82549"/>
                    <a:pt x="981076" y="76199"/>
                    <a:pt x="981076" y="68579"/>
                  </a:cubicBezTo>
                  <a:cubicBezTo>
                    <a:pt x="981076" y="61594"/>
                    <a:pt x="981711" y="55879"/>
                    <a:pt x="983616" y="51434"/>
                  </a:cubicBezTo>
                  <a:cubicBezTo>
                    <a:pt x="985521" y="46354"/>
                    <a:pt x="987426" y="42544"/>
                    <a:pt x="990601" y="39369"/>
                  </a:cubicBezTo>
                  <a:cubicBezTo>
                    <a:pt x="993142" y="36194"/>
                    <a:pt x="996951" y="33654"/>
                    <a:pt x="1000126" y="32384"/>
                  </a:cubicBezTo>
                  <a:cubicBezTo>
                    <a:pt x="1003937" y="31114"/>
                    <a:pt x="1007746" y="29844"/>
                    <a:pt x="1011556" y="29844"/>
                  </a:cubicBezTo>
                  <a:close/>
                  <a:moveTo>
                    <a:pt x="4871716" y="29210"/>
                  </a:moveTo>
                  <a:cubicBezTo>
                    <a:pt x="4876796" y="29210"/>
                    <a:pt x="4881241" y="29845"/>
                    <a:pt x="4885686" y="31750"/>
                  </a:cubicBezTo>
                  <a:cubicBezTo>
                    <a:pt x="4890131" y="33655"/>
                    <a:pt x="4894576" y="35560"/>
                    <a:pt x="4897751" y="38100"/>
                  </a:cubicBezTo>
                  <a:lnTo>
                    <a:pt x="4899021" y="38100"/>
                  </a:lnTo>
                  <a:lnTo>
                    <a:pt x="4892036" y="50165"/>
                  </a:lnTo>
                  <a:cubicBezTo>
                    <a:pt x="4888861" y="47625"/>
                    <a:pt x="4885686" y="46355"/>
                    <a:pt x="4882511" y="45085"/>
                  </a:cubicBezTo>
                  <a:cubicBezTo>
                    <a:pt x="4879336" y="43815"/>
                    <a:pt x="4875526" y="43180"/>
                    <a:pt x="4872351" y="43180"/>
                  </a:cubicBezTo>
                  <a:cubicBezTo>
                    <a:pt x="4869176" y="43180"/>
                    <a:pt x="4866001" y="43815"/>
                    <a:pt x="4864096" y="45085"/>
                  </a:cubicBezTo>
                  <a:cubicBezTo>
                    <a:pt x="4862191" y="46355"/>
                    <a:pt x="4861556" y="48260"/>
                    <a:pt x="4861556" y="50165"/>
                  </a:cubicBezTo>
                  <a:cubicBezTo>
                    <a:pt x="4861556" y="51435"/>
                    <a:pt x="4861556" y="52070"/>
                    <a:pt x="4861556" y="52705"/>
                  </a:cubicBezTo>
                  <a:cubicBezTo>
                    <a:pt x="4861556" y="53340"/>
                    <a:pt x="4862826" y="54610"/>
                    <a:pt x="4863461" y="55245"/>
                  </a:cubicBezTo>
                  <a:cubicBezTo>
                    <a:pt x="4864731" y="55880"/>
                    <a:pt x="4866001" y="57150"/>
                    <a:pt x="4867906" y="57785"/>
                  </a:cubicBezTo>
                  <a:cubicBezTo>
                    <a:pt x="4869811" y="59055"/>
                    <a:pt x="4872351" y="59690"/>
                    <a:pt x="4874891" y="60960"/>
                  </a:cubicBezTo>
                  <a:cubicBezTo>
                    <a:pt x="4879336" y="62865"/>
                    <a:pt x="4883146" y="64135"/>
                    <a:pt x="4886321" y="66040"/>
                  </a:cubicBezTo>
                  <a:cubicBezTo>
                    <a:pt x="4889496" y="67310"/>
                    <a:pt x="4892036" y="69215"/>
                    <a:pt x="4894576" y="71120"/>
                  </a:cubicBezTo>
                  <a:cubicBezTo>
                    <a:pt x="4896481" y="73025"/>
                    <a:pt x="4898386" y="75565"/>
                    <a:pt x="4899656" y="78105"/>
                  </a:cubicBezTo>
                  <a:cubicBezTo>
                    <a:pt x="4900926" y="80645"/>
                    <a:pt x="4901561" y="83820"/>
                    <a:pt x="4901561" y="87630"/>
                  </a:cubicBezTo>
                  <a:cubicBezTo>
                    <a:pt x="4901561" y="92075"/>
                    <a:pt x="4900926" y="95250"/>
                    <a:pt x="4899021" y="98425"/>
                  </a:cubicBezTo>
                  <a:cubicBezTo>
                    <a:pt x="4897116" y="101600"/>
                    <a:pt x="4895211" y="103505"/>
                    <a:pt x="4892671" y="105410"/>
                  </a:cubicBezTo>
                  <a:cubicBezTo>
                    <a:pt x="4890131" y="107315"/>
                    <a:pt x="4886956" y="108585"/>
                    <a:pt x="4883146" y="109220"/>
                  </a:cubicBezTo>
                  <a:cubicBezTo>
                    <a:pt x="4879336" y="109855"/>
                    <a:pt x="4876161" y="110490"/>
                    <a:pt x="4872351" y="110490"/>
                  </a:cubicBezTo>
                  <a:cubicBezTo>
                    <a:pt x="4867271" y="110490"/>
                    <a:pt x="4862191" y="109855"/>
                    <a:pt x="4857111" y="107950"/>
                  </a:cubicBezTo>
                  <a:cubicBezTo>
                    <a:pt x="4851396" y="106045"/>
                    <a:pt x="4846951" y="103505"/>
                    <a:pt x="4842506" y="100965"/>
                  </a:cubicBezTo>
                  <a:lnTo>
                    <a:pt x="4849491" y="89535"/>
                  </a:lnTo>
                  <a:cubicBezTo>
                    <a:pt x="4853301" y="92075"/>
                    <a:pt x="4857111" y="93980"/>
                    <a:pt x="4860921" y="95250"/>
                  </a:cubicBezTo>
                  <a:cubicBezTo>
                    <a:pt x="4864731" y="96520"/>
                    <a:pt x="4868541" y="97155"/>
                    <a:pt x="4872351" y="97155"/>
                  </a:cubicBezTo>
                  <a:cubicBezTo>
                    <a:pt x="4877431" y="97155"/>
                    <a:pt x="4880606" y="96520"/>
                    <a:pt x="4883146" y="94615"/>
                  </a:cubicBezTo>
                  <a:cubicBezTo>
                    <a:pt x="4885686" y="93345"/>
                    <a:pt x="4886321" y="90805"/>
                    <a:pt x="4886321" y="88265"/>
                  </a:cubicBezTo>
                  <a:cubicBezTo>
                    <a:pt x="4886321" y="86995"/>
                    <a:pt x="4886321" y="85725"/>
                    <a:pt x="4885051" y="84455"/>
                  </a:cubicBezTo>
                  <a:cubicBezTo>
                    <a:pt x="4884416" y="83185"/>
                    <a:pt x="4883146" y="82550"/>
                    <a:pt x="4881241" y="81280"/>
                  </a:cubicBezTo>
                  <a:cubicBezTo>
                    <a:pt x="4879971" y="80010"/>
                    <a:pt x="4878066" y="79375"/>
                    <a:pt x="4875526" y="78105"/>
                  </a:cubicBezTo>
                  <a:cubicBezTo>
                    <a:pt x="4872986" y="77470"/>
                    <a:pt x="4871081" y="76200"/>
                    <a:pt x="4867906" y="74930"/>
                  </a:cubicBezTo>
                  <a:cubicBezTo>
                    <a:pt x="4863461" y="73025"/>
                    <a:pt x="4860286" y="71755"/>
                    <a:pt x="4857111" y="69850"/>
                  </a:cubicBezTo>
                  <a:cubicBezTo>
                    <a:pt x="4853936" y="67945"/>
                    <a:pt x="4852031" y="66675"/>
                    <a:pt x="4850126" y="64770"/>
                  </a:cubicBezTo>
                  <a:cubicBezTo>
                    <a:pt x="4848221" y="62865"/>
                    <a:pt x="4846951" y="60960"/>
                    <a:pt x="4846316" y="58420"/>
                  </a:cubicBezTo>
                  <a:cubicBezTo>
                    <a:pt x="4845681" y="55880"/>
                    <a:pt x="4845046" y="53340"/>
                    <a:pt x="4845046" y="50165"/>
                  </a:cubicBezTo>
                  <a:cubicBezTo>
                    <a:pt x="4845046" y="46990"/>
                    <a:pt x="4845681" y="43815"/>
                    <a:pt x="4846951" y="40640"/>
                  </a:cubicBezTo>
                  <a:cubicBezTo>
                    <a:pt x="4848221" y="38100"/>
                    <a:pt x="4850126" y="35560"/>
                    <a:pt x="4852666" y="34290"/>
                  </a:cubicBezTo>
                  <a:cubicBezTo>
                    <a:pt x="4855206" y="32385"/>
                    <a:pt x="4857746" y="31115"/>
                    <a:pt x="4860921" y="30480"/>
                  </a:cubicBezTo>
                  <a:cubicBezTo>
                    <a:pt x="4864096" y="29845"/>
                    <a:pt x="4867906" y="29210"/>
                    <a:pt x="4871716" y="29210"/>
                  </a:cubicBezTo>
                  <a:close/>
                  <a:moveTo>
                    <a:pt x="4749796" y="29210"/>
                  </a:moveTo>
                  <a:cubicBezTo>
                    <a:pt x="4752971" y="29210"/>
                    <a:pt x="4755511" y="29210"/>
                    <a:pt x="4757416" y="29845"/>
                  </a:cubicBezTo>
                  <a:cubicBezTo>
                    <a:pt x="4759321" y="30480"/>
                    <a:pt x="4761226" y="31115"/>
                    <a:pt x="4763131" y="32385"/>
                  </a:cubicBezTo>
                  <a:lnTo>
                    <a:pt x="4759321" y="46990"/>
                  </a:lnTo>
                  <a:lnTo>
                    <a:pt x="4758051" y="46990"/>
                  </a:lnTo>
                  <a:cubicBezTo>
                    <a:pt x="4758051" y="46990"/>
                    <a:pt x="4754876" y="45085"/>
                    <a:pt x="4752971" y="45085"/>
                  </a:cubicBezTo>
                  <a:cubicBezTo>
                    <a:pt x="4751066" y="45085"/>
                    <a:pt x="4749161" y="44450"/>
                    <a:pt x="4746621" y="44450"/>
                  </a:cubicBezTo>
                  <a:cubicBezTo>
                    <a:pt x="4741541" y="44450"/>
                    <a:pt x="4737731" y="46355"/>
                    <a:pt x="4735191" y="49530"/>
                  </a:cubicBezTo>
                  <a:cubicBezTo>
                    <a:pt x="4732651" y="52705"/>
                    <a:pt x="4731381" y="57785"/>
                    <a:pt x="4731381" y="64770"/>
                  </a:cubicBezTo>
                  <a:lnTo>
                    <a:pt x="4731381" y="109220"/>
                  </a:lnTo>
                  <a:lnTo>
                    <a:pt x="4716141" y="109220"/>
                  </a:lnTo>
                  <a:lnTo>
                    <a:pt x="4716141" y="31115"/>
                  </a:lnTo>
                  <a:lnTo>
                    <a:pt x="4731381" y="31115"/>
                  </a:lnTo>
                  <a:lnTo>
                    <a:pt x="4731381" y="38735"/>
                  </a:lnTo>
                  <a:cubicBezTo>
                    <a:pt x="4731381" y="38735"/>
                    <a:pt x="4733286" y="36195"/>
                    <a:pt x="4734556" y="34925"/>
                  </a:cubicBezTo>
                  <a:cubicBezTo>
                    <a:pt x="4735826" y="33655"/>
                    <a:pt x="4737096" y="33020"/>
                    <a:pt x="4739001" y="31750"/>
                  </a:cubicBezTo>
                  <a:cubicBezTo>
                    <a:pt x="4740271" y="31115"/>
                    <a:pt x="4742176" y="30480"/>
                    <a:pt x="4744081" y="29845"/>
                  </a:cubicBezTo>
                  <a:cubicBezTo>
                    <a:pt x="4745986" y="29845"/>
                    <a:pt x="4747891" y="29210"/>
                    <a:pt x="4749796" y="29210"/>
                  </a:cubicBezTo>
                  <a:close/>
                  <a:moveTo>
                    <a:pt x="4349110" y="29210"/>
                  </a:moveTo>
                  <a:cubicBezTo>
                    <a:pt x="4352285" y="29210"/>
                    <a:pt x="4354825" y="29210"/>
                    <a:pt x="4356730" y="29845"/>
                  </a:cubicBezTo>
                  <a:cubicBezTo>
                    <a:pt x="4358635" y="29845"/>
                    <a:pt x="4360540" y="31115"/>
                    <a:pt x="4362445" y="32385"/>
                  </a:cubicBezTo>
                  <a:lnTo>
                    <a:pt x="4358635" y="46990"/>
                  </a:lnTo>
                  <a:lnTo>
                    <a:pt x="4357365" y="46990"/>
                  </a:lnTo>
                  <a:cubicBezTo>
                    <a:pt x="4357365" y="46990"/>
                    <a:pt x="4354190" y="45085"/>
                    <a:pt x="4352285" y="45085"/>
                  </a:cubicBezTo>
                  <a:cubicBezTo>
                    <a:pt x="4350380" y="45085"/>
                    <a:pt x="4348475" y="44450"/>
                    <a:pt x="4345935" y="44450"/>
                  </a:cubicBezTo>
                  <a:cubicBezTo>
                    <a:pt x="4340855" y="44450"/>
                    <a:pt x="4337045" y="46355"/>
                    <a:pt x="4334505" y="49530"/>
                  </a:cubicBezTo>
                  <a:cubicBezTo>
                    <a:pt x="4331965" y="52705"/>
                    <a:pt x="4330695" y="57785"/>
                    <a:pt x="4330695" y="64770"/>
                  </a:cubicBezTo>
                  <a:lnTo>
                    <a:pt x="4330695" y="109220"/>
                  </a:lnTo>
                  <a:lnTo>
                    <a:pt x="4315455" y="109220"/>
                  </a:lnTo>
                  <a:lnTo>
                    <a:pt x="4315455" y="31115"/>
                  </a:lnTo>
                  <a:lnTo>
                    <a:pt x="4330695" y="31115"/>
                  </a:lnTo>
                  <a:lnTo>
                    <a:pt x="4330695" y="38735"/>
                  </a:lnTo>
                  <a:cubicBezTo>
                    <a:pt x="4330695" y="38735"/>
                    <a:pt x="4332600" y="36195"/>
                    <a:pt x="4333870" y="34925"/>
                  </a:cubicBezTo>
                  <a:cubicBezTo>
                    <a:pt x="4335140" y="33655"/>
                    <a:pt x="4336410" y="33020"/>
                    <a:pt x="4338315" y="31750"/>
                  </a:cubicBezTo>
                  <a:cubicBezTo>
                    <a:pt x="4339585" y="31115"/>
                    <a:pt x="4341490" y="30480"/>
                    <a:pt x="4343395" y="29845"/>
                  </a:cubicBezTo>
                  <a:cubicBezTo>
                    <a:pt x="4345300" y="29845"/>
                    <a:pt x="4347205" y="29210"/>
                    <a:pt x="4349110" y="29210"/>
                  </a:cubicBezTo>
                  <a:close/>
                  <a:moveTo>
                    <a:pt x="4044310" y="29210"/>
                  </a:moveTo>
                  <a:cubicBezTo>
                    <a:pt x="4050025" y="29210"/>
                    <a:pt x="4054470" y="30480"/>
                    <a:pt x="4058915" y="32385"/>
                  </a:cubicBezTo>
                  <a:cubicBezTo>
                    <a:pt x="4062725" y="34290"/>
                    <a:pt x="4066535" y="37465"/>
                    <a:pt x="4069075" y="40640"/>
                  </a:cubicBezTo>
                  <a:cubicBezTo>
                    <a:pt x="4071615" y="44450"/>
                    <a:pt x="4073520" y="48260"/>
                    <a:pt x="4075425" y="53340"/>
                  </a:cubicBezTo>
                  <a:cubicBezTo>
                    <a:pt x="4076695" y="57785"/>
                    <a:pt x="4077330" y="62865"/>
                    <a:pt x="4077330" y="68580"/>
                  </a:cubicBezTo>
                  <a:lnTo>
                    <a:pt x="4076060" y="68580"/>
                  </a:lnTo>
                  <a:cubicBezTo>
                    <a:pt x="4076060" y="68580"/>
                    <a:pt x="4076060" y="71120"/>
                    <a:pt x="4076060" y="72390"/>
                  </a:cubicBezTo>
                  <a:cubicBezTo>
                    <a:pt x="4076060" y="73660"/>
                    <a:pt x="4076060" y="74295"/>
                    <a:pt x="4076060" y="75565"/>
                  </a:cubicBezTo>
                  <a:lnTo>
                    <a:pt x="4024625" y="75565"/>
                  </a:lnTo>
                  <a:cubicBezTo>
                    <a:pt x="4024625" y="79375"/>
                    <a:pt x="4025895" y="82550"/>
                    <a:pt x="4027165" y="85090"/>
                  </a:cubicBezTo>
                  <a:cubicBezTo>
                    <a:pt x="4028435" y="87630"/>
                    <a:pt x="4029705" y="90170"/>
                    <a:pt x="4031610" y="91440"/>
                  </a:cubicBezTo>
                  <a:cubicBezTo>
                    <a:pt x="4033515" y="93345"/>
                    <a:pt x="4035420" y="94615"/>
                    <a:pt x="4037325" y="95250"/>
                  </a:cubicBezTo>
                  <a:cubicBezTo>
                    <a:pt x="4039230" y="95885"/>
                    <a:pt x="4041770" y="96520"/>
                    <a:pt x="4044310" y="96520"/>
                  </a:cubicBezTo>
                  <a:cubicBezTo>
                    <a:pt x="4046215" y="96520"/>
                    <a:pt x="4047485" y="96520"/>
                    <a:pt x="4049390" y="96520"/>
                  </a:cubicBezTo>
                  <a:cubicBezTo>
                    <a:pt x="4050660" y="96520"/>
                    <a:pt x="4052565" y="95885"/>
                    <a:pt x="4053835" y="95250"/>
                  </a:cubicBezTo>
                  <a:cubicBezTo>
                    <a:pt x="4055105" y="95250"/>
                    <a:pt x="4056375" y="93980"/>
                    <a:pt x="4057645" y="93345"/>
                  </a:cubicBezTo>
                  <a:cubicBezTo>
                    <a:pt x="4058915" y="93345"/>
                    <a:pt x="4060185" y="92075"/>
                    <a:pt x="4062090" y="90805"/>
                  </a:cubicBezTo>
                  <a:lnTo>
                    <a:pt x="4070980" y="100330"/>
                  </a:lnTo>
                  <a:cubicBezTo>
                    <a:pt x="4070980" y="100330"/>
                    <a:pt x="4067170" y="103505"/>
                    <a:pt x="4065265" y="104775"/>
                  </a:cubicBezTo>
                  <a:cubicBezTo>
                    <a:pt x="4063360" y="106045"/>
                    <a:pt x="4061455" y="106680"/>
                    <a:pt x="4059550" y="107950"/>
                  </a:cubicBezTo>
                  <a:cubicBezTo>
                    <a:pt x="4057645" y="108585"/>
                    <a:pt x="4055105" y="109855"/>
                    <a:pt x="4052565" y="109855"/>
                  </a:cubicBezTo>
                  <a:cubicBezTo>
                    <a:pt x="4050025" y="109855"/>
                    <a:pt x="4046850" y="110490"/>
                    <a:pt x="4043675" y="110490"/>
                  </a:cubicBezTo>
                  <a:cubicBezTo>
                    <a:pt x="4040500" y="110490"/>
                    <a:pt x="4037325" y="110490"/>
                    <a:pt x="4034150" y="109220"/>
                  </a:cubicBezTo>
                  <a:cubicBezTo>
                    <a:pt x="4030975" y="108585"/>
                    <a:pt x="4028435" y="107315"/>
                    <a:pt x="4026530" y="105410"/>
                  </a:cubicBezTo>
                  <a:cubicBezTo>
                    <a:pt x="4023990" y="104140"/>
                    <a:pt x="4022085" y="102235"/>
                    <a:pt x="4020180" y="100330"/>
                  </a:cubicBezTo>
                  <a:cubicBezTo>
                    <a:pt x="4018275" y="98425"/>
                    <a:pt x="4016370" y="95885"/>
                    <a:pt x="4015100" y="92710"/>
                  </a:cubicBezTo>
                  <a:cubicBezTo>
                    <a:pt x="4013195" y="89535"/>
                    <a:pt x="4011925" y="86360"/>
                    <a:pt x="4011290" y="82550"/>
                  </a:cubicBezTo>
                  <a:cubicBezTo>
                    <a:pt x="4010655" y="78740"/>
                    <a:pt x="4010020" y="74295"/>
                    <a:pt x="4010020" y="69850"/>
                  </a:cubicBezTo>
                  <a:cubicBezTo>
                    <a:pt x="4010020" y="63500"/>
                    <a:pt x="4010655" y="57150"/>
                    <a:pt x="4012560" y="52070"/>
                  </a:cubicBezTo>
                  <a:cubicBezTo>
                    <a:pt x="4014465" y="46990"/>
                    <a:pt x="4016370" y="42545"/>
                    <a:pt x="4019545" y="39370"/>
                  </a:cubicBezTo>
                  <a:cubicBezTo>
                    <a:pt x="4022720" y="36195"/>
                    <a:pt x="4025895" y="33020"/>
                    <a:pt x="4030340" y="31750"/>
                  </a:cubicBezTo>
                  <a:cubicBezTo>
                    <a:pt x="4034785" y="29845"/>
                    <a:pt x="4039230" y="29210"/>
                    <a:pt x="4044310" y="29210"/>
                  </a:cubicBezTo>
                  <a:close/>
                  <a:moveTo>
                    <a:pt x="3811900" y="29210"/>
                  </a:moveTo>
                  <a:cubicBezTo>
                    <a:pt x="3815075" y="29210"/>
                    <a:pt x="3817615" y="29210"/>
                    <a:pt x="3819520" y="29845"/>
                  </a:cubicBezTo>
                  <a:cubicBezTo>
                    <a:pt x="3821425" y="29845"/>
                    <a:pt x="3823330" y="31115"/>
                    <a:pt x="3825235" y="32385"/>
                  </a:cubicBezTo>
                  <a:lnTo>
                    <a:pt x="3821425" y="46990"/>
                  </a:lnTo>
                  <a:lnTo>
                    <a:pt x="3820155" y="46990"/>
                  </a:lnTo>
                  <a:cubicBezTo>
                    <a:pt x="3820155" y="46990"/>
                    <a:pt x="3816980" y="45085"/>
                    <a:pt x="3815075" y="45085"/>
                  </a:cubicBezTo>
                  <a:cubicBezTo>
                    <a:pt x="3813170" y="45085"/>
                    <a:pt x="3811265" y="44450"/>
                    <a:pt x="3808725" y="44450"/>
                  </a:cubicBezTo>
                  <a:cubicBezTo>
                    <a:pt x="3803645" y="44450"/>
                    <a:pt x="3799835" y="46355"/>
                    <a:pt x="3797295" y="49530"/>
                  </a:cubicBezTo>
                  <a:cubicBezTo>
                    <a:pt x="3794755" y="52705"/>
                    <a:pt x="3793485" y="57785"/>
                    <a:pt x="3793485" y="64770"/>
                  </a:cubicBezTo>
                  <a:lnTo>
                    <a:pt x="3793485" y="109220"/>
                  </a:lnTo>
                  <a:lnTo>
                    <a:pt x="3778245" y="109220"/>
                  </a:lnTo>
                  <a:lnTo>
                    <a:pt x="3778245" y="31115"/>
                  </a:lnTo>
                  <a:lnTo>
                    <a:pt x="3793485" y="31115"/>
                  </a:lnTo>
                  <a:lnTo>
                    <a:pt x="3793485" y="38735"/>
                  </a:lnTo>
                  <a:cubicBezTo>
                    <a:pt x="3793485" y="38735"/>
                    <a:pt x="3795390" y="36195"/>
                    <a:pt x="3796660" y="34925"/>
                  </a:cubicBezTo>
                  <a:cubicBezTo>
                    <a:pt x="3797930" y="33655"/>
                    <a:pt x="3799200" y="33020"/>
                    <a:pt x="3801105" y="31750"/>
                  </a:cubicBezTo>
                  <a:cubicBezTo>
                    <a:pt x="3802375" y="31115"/>
                    <a:pt x="3804280" y="30480"/>
                    <a:pt x="3806185" y="29845"/>
                  </a:cubicBezTo>
                  <a:cubicBezTo>
                    <a:pt x="3808090" y="29845"/>
                    <a:pt x="3809995" y="29210"/>
                    <a:pt x="3811900" y="29210"/>
                  </a:cubicBezTo>
                  <a:close/>
                  <a:moveTo>
                    <a:pt x="3729986" y="29210"/>
                  </a:moveTo>
                  <a:cubicBezTo>
                    <a:pt x="3735701" y="29210"/>
                    <a:pt x="3740146" y="30480"/>
                    <a:pt x="3744591" y="32385"/>
                  </a:cubicBezTo>
                  <a:cubicBezTo>
                    <a:pt x="3748401" y="34290"/>
                    <a:pt x="3752211" y="37465"/>
                    <a:pt x="3754751" y="40640"/>
                  </a:cubicBezTo>
                  <a:cubicBezTo>
                    <a:pt x="3757291" y="44450"/>
                    <a:pt x="3759196" y="48260"/>
                    <a:pt x="3761101" y="53340"/>
                  </a:cubicBezTo>
                  <a:cubicBezTo>
                    <a:pt x="3762371" y="57785"/>
                    <a:pt x="3763006" y="62865"/>
                    <a:pt x="3763006" y="68580"/>
                  </a:cubicBezTo>
                  <a:lnTo>
                    <a:pt x="3761736" y="68580"/>
                  </a:lnTo>
                  <a:cubicBezTo>
                    <a:pt x="3761736" y="68580"/>
                    <a:pt x="3761736" y="71120"/>
                    <a:pt x="3761736" y="72390"/>
                  </a:cubicBezTo>
                  <a:cubicBezTo>
                    <a:pt x="3761736" y="73660"/>
                    <a:pt x="3761736" y="74295"/>
                    <a:pt x="3761736" y="75565"/>
                  </a:cubicBezTo>
                  <a:lnTo>
                    <a:pt x="3710301" y="75565"/>
                  </a:lnTo>
                  <a:cubicBezTo>
                    <a:pt x="3710301" y="79375"/>
                    <a:pt x="3711571" y="82550"/>
                    <a:pt x="3712841" y="85090"/>
                  </a:cubicBezTo>
                  <a:cubicBezTo>
                    <a:pt x="3714111" y="87630"/>
                    <a:pt x="3715381" y="90170"/>
                    <a:pt x="3717286" y="91440"/>
                  </a:cubicBezTo>
                  <a:cubicBezTo>
                    <a:pt x="3719191" y="93345"/>
                    <a:pt x="3721096" y="94615"/>
                    <a:pt x="3723001" y="95250"/>
                  </a:cubicBezTo>
                  <a:cubicBezTo>
                    <a:pt x="3724906" y="95885"/>
                    <a:pt x="3727446" y="96520"/>
                    <a:pt x="3729986" y="96520"/>
                  </a:cubicBezTo>
                  <a:cubicBezTo>
                    <a:pt x="3731891" y="96520"/>
                    <a:pt x="3733161" y="96520"/>
                    <a:pt x="3735066" y="96520"/>
                  </a:cubicBezTo>
                  <a:cubicBezTo>
                    <a:pt x="3736336" y="96520"/>
                    <a:pt x="3738241" y="95885"/>
                    <a:pt x="3739511" y="95250"/>
                  </a:cubicBezTo>
                  <a:cubicBezTo>
                    <a:pt x="3740781" y="95250"/>
                    <a:pt x="3742051" y="93980"/>
                    <a:pt x="3743321" y="93345"/>
                  </a:cubicBezTo>
                  <a:cubicBezTo>
                    <a:pt x="3744591" y="93345"/>
                    <a:pt x="3745861" y="92075"/>
                    <a:pt x="3747766" y="90805"/>
                  </a:cubicBezTo>
                  <a:lnTo>
                    <a:pt x="3756656" y="100330"/>
                  </a:lnTo>
                  <a:cubicBezTo>
                    <a:pt x="3756656" y="100330"/>
                    <a:pt x="3752846" y="103505"/>
                    <a:pt x="3750941" y="104775"/>
                  </a:cubicBezTo>
                  <a:cubicBezTo>
                    <a:pt x="3749036" y="106045"/>
                    <a:pt x="3747131" y="106680"/>
                    <a:pt x="3745226" y="107950"/>
                  </a:cubicBezTo>
                  <a:cubicBezTo>
                    <a:pt x="3743321" y="108585"/>
                    <a:pt x="3740781" y="109855"/>
                    <a:pt x="3738241" y="109855"/>
                  </a:cubicBezTo>
                  <a:cubicBezTo>
                    <a:pt x="3735701" y="109855"/>
                    <a:pt x="3732526" y="110490"/>
                    <a:pt x="3729351" y="110490"/>
                  </a:cubicBezTo>
                  <a:cubicBezTo>
                    <a:pt x="3726176" y="110490"/>
                    <a:pt x="3723001" y="110490"/>
                    <a:pt x="3719826" y="109220"/>
                  </a:cubicBezTo>
                  <a:cubicBezTo>
                    <a:pt x="3716651" y="108585"/>
                    <a:pt x="3714111" y="107315"/>
                    <a:pt x="3712206" y="105410"/>
                  </a:cubicBezTo>
                  <a:cubicBezTo>
                    <a:pt x="3709666" y="104140"/>
                    <a:pt x="3707761" y="102235"/>
                    <a:pt x="3705856" y="100330"/>
                  </a:cubicBezTo>
                  <a:cubicBezTo>
                    <a:pt x="3703951" y="98425"/>
                    <a:pt x="3702046" y="95885"/>
                    <a:pt x="3700776" y="92710"/>
                  </a:cubicBezTo>
                  <a:cubicBezTo>
                    <a:pt x="3698871" y="89535"/>
                    <a:pt x="3697601" y="86360"/>
                    <a:pt x="3696966" y="82550"/>
                  </a:cubicBezTo>
                  <a:cubicBezTo>
                    <a:pt x="3696331" y="78740"/>
                    <a:pt x="3695696" y="74295"/>
                    <a:pt x="3695696" y="69850"/>
                  </a:cubicBezTo>
                  <a:cubicBezTo>
                    <a:pt x="3695696" y="63500"/>
                    <a:pt x="3696331" y="57150"/>
                    <a:pt x="3698236" y="52070"/>
                  </a:cubicBezTo>
                  <a:cubicBezTo>
                    <a:pt x="3700141" y="46990"/>
                    <a:pt x="3702046" y="42545"/>
                    <a:pt x="3705221" y="39370"/>
                  </a:cubicBezTo>
                  <a:cubicBezTo>
                    <a:pt x="3708396" y="36195"/>
                    <a:pt x="3711571" y="33020"/>
                    <a:pt x="3716016" y="31750"/>
                  </a:cubicBezTo>
                  <a:cubicBezTo>
                    <a:pt x="3720461" y="29845"/>
                    <a:pt x="3724906" y="29210"/>
                    <a:pt x="3729986" y="29210"/>
                  </a:cubicBezTo>
                  <a:close/>
                  <a:moveTo>
                    <a:pt x="3543296" y="29210"/>
                  </a:moveTo>
                  <a:cubicBezTo>
                    <a:pt x="3549011" y="29210"/>
                    <a:pt x="3553456" y="30480"/>
                    <a:pt x="3557901" y="32385"/>
                  </a:cubicBezTo>
                  <a:cubicBezTo>
                    <a:pt x="3561711" y="34290"/>
                    <a:pt x="3565521" y="37465"/>
                    <a:pt x="3568061" y="40640"/>
                  </a:cubicBezTo>
                  <a:cubicBezTo>
                    <a:pt x="3570601" y="44450"/>
                    <a:pt x="3572506" y="48260"/>
                    <a:pt x="3574411" y="53340"/>
                  </a:cubicBezTo>
                  <a:cubicBezTo>
                    <a:pt x="3575681" y="57785"/>
                    <a:pt x="3576316" y="62865"/>
                    <a:pt x="3576316" y="68580"/>
                  </a:cubicBezTo>
                  <a:lnTo>
                    <a:pt x="3575046" y="68580"/>
                  </a:lnTo>
                  <a:cubicBezTo>
                    <a:pt x="3575046" y="68580"/>
                    <a:pt x="3575046" y="71120"/>
                    <a:pt x="3575046" y="72390"/>
                  </a:cubicBezTo>
                  <a:cubicBezTo>
                    <a:pt x="3575046" y="73660"/>
                    <a:pt x="3575046" y="74295"/>
                    <a:pt x="3575046" y="75565"/>
                  </a:cubicBezTo>
                  <a:lnTo>
                    <a:pt x="3523611" y="75565"/>
                  </a:lnTo>
                  <a:cubicBezTo>
                    <a:pt x="3523611" y="79375"/>
                    <a:pt x="3524881" y="82550"/>
                    <a:pt x="3526151" y="85090"/>
                  </a:cubicBezTo>
                  <a:cubicBezTo>
                    <a:pt x="3527421" y="87630"/>
                    <a:pt x="3528691" y="90170"/>
                    <a:pt x="3530596" y="91440"/>
                  </a:cubicBezTo>
                  <a:cubicBezTo>
                    <a:pt x="3532501" y="93345"/>
                    <a:pt x="3534406" y="94615"/>
                    <a:pt x="3536311" y="95250"/>
                  </a:cubicBezTo>
                  <a:cubicBezTo>
                    <a:pt x="3538216" y="95885"/>
                    <a:pt x="3540756" y="96520"/>
                    <a:pt x="3543296" y="96520"/>
                  </a:cubicBezTo>
                  <a:cubicBezTo>
                    <a:pt x="3545201" y="96520"/>
                    <a:pt x="3546471" y="96520"/>
                    <a:pt x="3548376" y="96520"/>
                  </a:cubicBezTo>
                  <a:cubicBezTo>
                    <a:pt x="3549646" y="96520"/>
                    <a:pt x="3551551" y="95885"/>
                    <a:pt x="3552821" y="95250"/>
                  </a:cubicBezTo>
                  <a:cubicBezTo>
                    <a:pt x="3554091" y="95250"/>
                    <a:pt x="3555361" y="93980"/>
                    <a:pt x="3556631" y="93345"/>
                  </a:cubicBezTo>
                  <a:cubicBezTo>
                    <a:pt x="3557901" y="93345"/>
                    <a:pt x="3559171" y="92075"/>
                    <a:pt x="3561076" y="90805"/>
                  </a:cubicBezTo>
                  <a:lnTo>
                    <a:pt x="3569966" y="100330"/>
                  </a:lnTo>
                  <a:cubicBezTo>
                    <a:pt x="3569966" y="100330"/>
                    <a:pt x="3566156" y="103505"/>
                    <a:pt x="3564251" y="104775"/>
                  </a:cubicBezTo>
                  <a:cubicBezTo>
                    <a:pt x="3562346" y="106045"/>
                    <a:pt x="3560441" y="106680"/>
                    <a:pt x="3558536" y="107950"/>
                  </a:cubicBezTo>
                  <a:cubicBezTo>
                    <a:pt x="3556631" y="108585"/>
                    <a:pt x="3554091" y="109855"/>
                    <a:pt x="3551551" y="109855"/>
                  </a:cubicBezTo>
                  <a:cubicBezTo>
                    <a:pt x="3549011" y="109855"/>
                    <a:pt x="3545836" y="110490"/>
                    <a:pt x="3542661" y="110490"/>
                  </a:cubicBezTo>
                  <a:cubicBezTo>
                    <a:pt x="3539486" y="110490"/>
                    <a:pt x="3536311" y="110490"/>
                    <a:pt x="3533136" y="109220"/>
                  </a:cubicBezTo>
                  <a:cubicBezTo>
                    <a:pt x="3529961" y="108585"/>
                    <a:pt x="3527421" y="107315"/>
                    <a:pt x="3525516" y="105410"/>
                  </a:cubicBezTo>
                  <a:cubicBezTo>
                    <a:pt x="3522976" y="104140"/>
                    <a:pt x="3521071" y="102235"/>
                    <a:pt x="3519166" y="100330"/>
                  </a:cubicBezTo>
                  <a:cubicBezTo>
                    <a:pt x="3517261" y="98425"/>
                    <a:pt x="3515356" y="95885"/>
                    <a:pt x="3514086" y="92710"/>
                  </a:cubicBezTo>
                  <a:cubicBezTo>
                    <a:pt x="3512181" y="89535"/>
                    <a:pt x="3510911" y="86360"/>
                    <a:pt x="3510276" y="82550"/>
                  </a:cubicBezTo>
                  <a:cubicBezTo>
                    <a:pt x="3509641" y="78740"/>
                    <a:pt x="3509006" y="74295"/>
                    <a:pt x="3509006" y="69850"/>
                  </a:cubicBezTo>
                  <a:cubicBezTo>
                    <a:pt x="3509006" y="63500"/>
                    <a:pt x="3509641" y="57150"/>
                    <a:pt x="3511546" y="52070"/>
                  </a:cubicBezTo>
                  <a:cubicBezTo>
                    <a:pt x="3513451" y="46990"/>
                    <a:pt x="3515356" y="42545"/>
                    <a:pt x="3518531" y="39370"/>
                  </a:cubicBezTo>
                  <a:cubicBezTo>
                    <a:pt x="3521706" y="36195"/>
                    <a:pt x="3524881" y="33020"/>
                    <a:pt x="3529326" y="31750"/>
                  </a:cubicBezTo>
                  <a:cubicBezTo>
                    <a:pt x="3533771" y="29845"/>
                    <a:pt x="3538216" y="29210"/>
                    <a:pt x="3543296" y="29210"/>
                  </a:cubicBezTo>
                  <a:close/>
                  <a:moveTo>
                    <a:pt x="3345176" y="29210"/>
                  </a:moveTo>
                  <a:cubicBezTo>
                    <a:pt x="3350891" y="29210"/>
                    <a:pt x="3355336" y="30480"/>
                    <a:pt x="3359781" y="32385"/>
                  </a:cubicBezTo>
                  <a:cubicBezTo>
                    <a:pt x="3363591" y="34290"/>
                    <a:pt x="3367401" y="37465"/>
                    <a:pt x="3369941" y="40640"/>
                  </a:cubicBezTo>
                  <a:cubicBezTo>
                    <a:pt x="3372481" y="44450"/>
                    <a:pt x="3374386" y="48260"/>
                    <a:pt x="3376291" y="53340"/>
                  </a:cubicBezTo>
                  <a:cubicBezTo>
                    <a:pt x="3377561" y="57785"/>
                    <a:pt x="3378196" y="62865"/>
                    <a:pt x="3378196" y="68580"/>
                  </a:cubicBezTo>
                  <a:lnTo>
                    <a:pt x="3376926" y="68580"/>
                  </a:lnTo>
                  <a:cubicBezTo>
                    <a:pt x="3376926" y="68580"/>
                    <a:pt x="3376926" y="71120"/>
                    <a:pt x="3376926" y="72390"/>
                  </a:cubicBezTo>
                  <a:cubicBezTo>
                    <a:pt x="3376926" y="73660"/>
                    <a:pt x="3376926" y="74295"/>
                    <a:pt x="3376926" y="75565"/>
                  </a:cubicBezTo>
                  <a:lnTo>
                    <a:pt x="3325491" y="75565"/>
                  </a:lnTo>
                  <a:cubicBezTo>
                    <a:pt x="3325491" y="79375"/>
                    <a:pt x="3326761" y="82550"/>
                    <a:pt x="3328031" y="85090"/>
                  </a:cubicBezTo>
                  <a:cubicBezTo>
                    <a:pt x="3329301" y="87630"/>
                    <a:pt x="3330571" y="90170"/>
                    <a:pt x="3332476" y="91440"/>
                  </a:cubicBezTo>
                  <a:cubicBezTo>
                    <a:pt x="3334381" y="93345"/>
                    <a:pt x="3336286" y="94615"/>
                    <a:pt x="3338191" y="95250"/>
                  </a:cubicBezTo>
                  <a:cubicBezTo>
                    <a:pt x="3340096" y="95885"/>
                    <a:pt x="3342636" y="96520"/>
                    <a:pt x="3345176" y="96520"/>
                  </a:cubicBezTo>
                  <a:cubicBezTo>
                    <a:pt x="3347081" y="96520"/>
                    <a:pt x="3348351" y="96520"/>
                    <a:pt x="3350256" y="96520"/>
                  </a:cubicBezTo>
                  <a:cubicBezTo>
                    <a:pt x="3351526" y="96520"/>
                    <a:pt x="3353431" y="95885"/>
                    <a:pt x="3354701" y="95250"/>
                  </a:cubicBezTo>
                  <a:cubicBezTo>
                    <a:pt x="3355971" y="95250"/>
                    <a:pt x="3357241" y="93980"/>
                    <a:pt x="3358511" y="93345"/>
                  </a:cubicBezTo>
                  <a:cubicBezTo>
                    <a:pt x="3359781" y="93345"/>
                    <a:pt x="3361051" y="92075"/>
                    <a:pt x="3362956" y="90805"/>
                  </a:cubicBezTo>
                  <a:lnTo>
                    <a:pt x="3371846" y="100330"/>
                  </a:lnTo>
                  <a:cubicBezTo>
                    <a:pt x="3371846" y="100330"/>
                    <a:pt x="3368036" y="103505"/>
                    <a:pt x="3366131" y="104775"/>
                  </a:cubicBezTo>
                  <a:cubicBezTo>
                    <a:pt x="3364226" y="106045"/>
                    <a:pt x="3362321" y="106680"/>
                    <a:pt x="3360416" y="107950"/>
                  </a:cubicBezTo>
                  <a:cubicBezTo>
                    <a:pt x="3358511" y="108585"/>
                    <a:pt x="3355971" y="109855"/>
                    <a:pt x="3353431" y="109855"/>
                  </a:cubicBezTo>
                  <a:cubicBezTo>
                    <a:pt x="3350891" y="109855"/>
                    <a:pt x="3347716" y="110490"/>
                    <a:pt x="3344541" y="110490"/>
                  </a:cubicBezTo>
                  <a:cubicBezTo>
                    <a:pt x="3341366" y="110490"/>
                    <a:pt x="3338191" y="110490"/>
                    <a:pt x="3335016" y="109220"/>
                  </a:cubicBezTo>
                  <a:cubicBezTo>
                    <a:pt x="3331841" y="108585"/>
                    <a:pt x="3329301" y="107315"/>
                    <a:pt x="3327396" y="105410"/>
                  </a:cubicBezTo>
                  <a:cubicBezTo>
                    <a:pt x="3324856" y="104140"/>
                    <a:pt x="3322951" y="102235"/>
                    <a:pt x="3321046" y="100330"/>
                  </a:cubicBezTo>
                  <a:cubicBezTo>
                    <a:pt x="3319141" y="98425"/>
                    <a:pt x="3317236" y="95885"/>
                    <a:pt x="3315966" y="92710"/>
                  </a:cubicBezTo>
                  <a:cubicBezTo>
                    <a:pt x="3314061" y="89535"/>
                    <a:pt x="3312791" y="86360"/>
                    <a:pt x="3312156" y="82550"/>
                  </a:cubicBezTo>
                  <a:cubicBezTo>
                    <a:pt x="3311521" y="78740"/>
                    <a:pt x="3310886" y="74295"/>
                    <a:pt x="3310886" y="69850"/>
                  </a:cubicBezTo>
                  <a:cubicBezTo>
                    <a:pt x="3310886" y="63500"/>
                    <a:pt x="3311521" y="57150"/>
                    <a:pt x="3313426" y="52070"/>
                  </a:cubicBezTo>
                  <a:cubicBezTo>
                    <a:pt x="3315331" y="46990"/>
                    <a:pt x="3317236" y="42545"/>
                    <a:pt x="3320411" y="39370"/>
                  </a:cubicBezTo>
                  <a:cubicBezTo>
                    <a:pt x="3323586" y="36195"/>
                    <a:pt x="3326761" y="33020"/>
                    <a:pt x="3331206" y="31750"/>
                  </a:cubicBezTo>
                  <a:cubicBezTo>
                    <a:pt x="3335651" y="29845"/>
                    <a:pt x="3340096" y="29210"/>
                    <a:pt x="3345176" y="29210"/>
                  </a:cubicBezTo>
                  <a:close/>
                  <a:moveTo>
                    <a:pt x="3060696" y="29210"/>
                  </a:moveTo>
                  <a:cubicBezTo>
                    <a:pt x="3063871" y="29210"/>
                    <a:pt x="3066411" y="29210"/>
                    <a:pt x="3068316" y="29845"/>
                  </a:cubicBezTo>
                  <a:cubicBezTo>
                    <a:pt x="3070221" y="29845"/>
                    <a:pt x="3072126" y="31115"/>
                    <a:pt x="3074031" y="32385"/>
                  </a:cubicBezTo>
                  <a:lnTo>
                    <a:pt x="3070221" y="46990"/>
                  </a:lnTo>
                  <a:lnTo>
                    <a:pt x="3068951" y="46990"/>
                  </a:lnTo>
                  <a:cubicBezTo>
                    <a:pt x="3068951" y="46990"/>
                    <a:pt x="3065776" y="45085"/>
                    <a:pt x="3063871" y="45085"/>
                  </a:cubicBezTo>
                  <a:cubicBezTo>
                    <a:pt x="3061966" y="45085"/>
                    <a:pt x="3060061" y="44450"/>
                    <a:pt x="3057521" y="44450"/>
                  </a:cubicBezTo>
                  <a:cubicBezTo>
                    <a:pt x="3052441" y="44450"/>
                    <a:pt x="3048631" y="46355"/>
                    <a:pt x="3046091" y="49530"/>
                  </a:cubicBezTo>
                  <a:cubicBezTo>
                    <a:pt x="3043551" y="52705"/>
                    <a:pt x="3042281" y="57785"/>
                    <a:pt x="3042281" y="64770"/>
                  </a:cubicBezTo>
                  <a:lnTo>
                    <a:pt x="3042281" y="109220"/>
                  </a:lnTo>
                  <a:lnTo>
                    <a:pt x="3027041" y="109220"/>
                  </a:lnTo>
                  <a:lnTo>
                    <a:pt x="3027041" y="31115"/>
                  </a:lnTo>
                  <a:lnTo>
                    <a:pt x="3042281" y="31115"/>
                  </a:lnTo>
                  <a:lnTo>
                    <a:pt x="3042281" y="38735"/>
                  </a:lnTo>
                  <a:cubicBezTo>
                    <a:pt x="3042281" y="38735"/>
                    <a:pt x="3044186" y="36195"/>
                    <a:pt x="3045456" y="34925"/>
                  </a:cubicBezTo>
                  <a:cubicBezTo>
                    <a:pt x="3046726" y="33655"/>
                    <a:pt x="3047996" y="33020"/>
                    <a:pt x="3049901" y="31750"/>
                  </a:cubicBezTo>
                  <a:cubicBezTo>
                    <a:pt x="3051171" y="31115"/>
                    <a:pt x="3053076" y="30480"/>
                    <a:pt x="3054981" y="29845"/>
                  </a:cubicBezTo>
                  <a:cubicBezTo>
                    <a:pt x="3056886" y="29845"/>
                    <a:pt x="3058791" y="29210"/>
                    <a:pt x="3060696" y="29210"/>
                  </a:cubicBezTo>
                  <a:close/>
                  <a:moveTo>
                    <a:pt x="2978781" y="29210"/>
                  </a:moveTo>
                  <a:cubicBezTo>
                    <a:pt x="2984496" y="29210"/>
                    <a:pt x="2988941" y="30480"/>
                    <a:pt x="2993386" y="32385"/>
                  </a:cubicBezTo>
                  <a:cubicBezTo>
                    <a:pt x="2997196" y="34290"/>
                    <a:pt x="3001006" y="37465"/>
                    <a:pt x="3003546" y="40640"/>
                  </a:cubicBezTo>
                  <a:cubicBezTo>
                    <a:pt x="3006086" y="44450"/>
                    <a:pt x="3007991" y="48260"/>
                    <a:pt x="3009896" y="53340"/>
                  </a:cubicBezTo>
                  <a:cubicBezTo>
                    <a:pt x="3011166" y="57785"/>
                    <a:pt x="3011801" y="62865"/>
                    <a:pt x="3011801" y="68580"/>
                  </a:cubicBezTo>
                  <a:lnTo>
                    <a:pt x="3010531" y="68580"/>
                  </a:lnTo>
                  <a:cubicBezTo>
                    <a:pt x="3010531" y="68580"/>
                    <a:pt x="3010531" y="71120"/>
                    <a:pt x="3010531" y="72390"/>
                  </a:cubicBezTo>
                  <a:cubicBezTo>
                    <a:pt x="3010531" y="73660"/>
                    <a:pt x="3010531" y="74295"/>
                    <a:pt x="3010531" y="75565"/>
                  </a:cubicBezTo>
                  <a:lnTo>
                    <a:pt x="2959096" y="75565"/>
                  </a:lnTo>
                  <a:cubicBezTo>
                    <a:pt x="2959096" y="79375"/>
                    <a:pt x="2960366" y="82550"/>
                    <a:pt x="2961636" y="85090"/>
                  </a:cubicBezTo>
                  <a:cubicBezTo>
                    <a:pt x="2962906" y="87630"/>
                    <a:pt x="2964176" y="90170"/>
                    <a:pt x="2966081" y="91440"/>
                  </a:cubicBezTo>
                  <a:cubicBezTo>
                    <a:pt x="2967986" y="93345"/>
                    <a:pt x="2969891" y="94615"/>
                    <a:pt x="2971796" y="95250"/>
                  </a:cubicBezTo>
                  <a:cubicBezTo>
                    <a:pt x="2974336" y="95885"/>
                    <a:pt x="2976241" y="96520"/>
                    <a:pt x="2978781" y="96520"/>
                  </a:cubicBezTo>
                  <a:cubicBezTo>
                    <a:pt x="2980686" y="96520"/>
                    <a:pt x="2981956" y="96520"/>
                    <a:pt x="2983861" y="96520"/>
                  </a:cubicBezTo>
                  <a:cubicBezTo>
                    <a:pt x="2985131" y="96520"/>
                    <a:pt x="2987036" y="95885"/>
                    <a:pt x="2988306" y="95250"/>
                  </a:cubicBezTo>
                  <a:cubicBezTo>
                    <a:pt x="2989576" y="95250"/>
                    <a:pt x="2990846" y="93980"/>
                    <a:pt x="2992116" y="93345"/>
                  </a:cubicBezTo>
                  <a:cubicBezTo>
                    <a:pt x="2993386" y="93345"/>
                    <a:pt x="2994656" y="92075"/>
                    <a:pt x="2996561" y="90805"/>
                  </a:cubicBezTo>
                  <a:lnTo>
                    <a:pt x="3005451" y="100330"/>
                  </a:lnTo>
                  <a:cubicBezTo>
                    <a:pt x="3005451" y="100330"/>
                    <a:pt x="3001641" y="103505"/>
                    <a:pt x="2999736" y="104775"/>
                  </a:cubicBezTo>
                  <a:cubicBezTo>
                    <a:pt x="2997831" y="106045"/>
                    <a:pt x="2995926" y="106680"/>
                    <a:pt x="2994021" y="107950"/>
                  </a:cubicBezTo>
                  <a:cubicBezTo>
                    <a:pt x="2992116" y="108585"/>
                    <a:pt x="2989576" y="109855"/>
                    <a:pt x="2987036" y="109855"/>
                  </a:cubicBezTo>
                  <a:cubicBezTo>
                    <a:pt x="2984496" y="109855"/>
                    <a:pt x="2981321" y="110490"/>
                    <a:pt x="2978146" y="110490"/>
                  </a:cubicBezTo>
                  <a:cubicBezTo>
                    <a:pt x="2974971" y="110490"/>
                    <a:pt x="2971796" y="110490"/>
                    <a:pt x="2968621" y="109220"/>
                  </a:cubicBezTo>
                  <a:cubicBezTo>
                    <a:pt x="2965446" y="108585"/>
                    <a:pt x="2962906" y="107315"/>
                    <a:pt x="2961001" y="105410"/>
                  </a:cubicBezTo>
                  <a:cubicBezTo>
                    <a:pt x="2958461" y="104140"/>
                    <a:pt x="2956556" y="102235"/>
                    <a:pt x="2954651" y="100330"/>
                  </a:cubicBezTo>
                  <a:cubicBezTo>
                    <a:pt x="2952746" y="98425"/>
                    <a:pt x="2950841" y="95885"/>
                    <a:pt x="2949571" y="92710"/>
                  </a:cubicBezTo>
                  <a:cubicBezTo>
                    <a:pt x="2947666" y="89535"/>
                    <a:pt x="2946396" y="86360"/>
                    <a:pt x="2945761" y="82550"/>
                  </a:cubicBezTo>
                  <a:cubicBezTo>
                    <a:pt x="2945126" y="78740"/>
                    <a:pt x="2944491" y="74295"/>
                    <a:pt x="2944491" y="69850"/>
                  </a:cubicBezTo>
                  <a:cubicBezTo>
                    <a:pt x="2944491" y="63500"/>
                    <a:pt x="2945126" y="57150"/>
                    <a:pt x="2947031" y="52070"/>
                  </a:cubicBezTo>
                  <a:cubicBezTo>
                    <a:pt x="2948936" y="46990"/>
                    <a:pt x="2950841" y="42545"/>
                    <a:pt x="2954016" y="39370"/>
                  </a:cubicBezTo>
                  <a:cubicBezTo>
                    <a:pt x="2957191" y="36195"/>
                    <a:pt x="2960366" y="33020"/>
                    <a:pt x="2964811" y="31750"/>
                  </a:cubicBezTo>
                  <a:cubicBezTo>
                    <a:pt x="2969256" y="29845"/>
                    <a:pt x="2973701" y="29210"/>
                    <a:pt x="2978781" y="29210"/>
                  </a:cubicBezTo>
                  <a:close/>
                  <a:moveTo>
                    <a:pt x="2798440" y="29210"/>
                  </a:moveTo>
                  <a:cubicBezTo>
                    <a:pt x="2803520" y="29210"/>
                    <a:pt x="2807965" y="29845"/>
                    <a:pt x="2813045" y="31750"/>
                  </a:cubicBezTo>
                  <a:cubicBezTo>
                    <a:pt x="2817490" y="33655"/>
                    <a:pt x="2821935" y="35560"/>
                    <a:pt x="2825110" y="38100"/>
                  </a:cubicBezTo>
                  <a:lnTo>
                    <a:pt x="2827015" y="38100"/>
                  </a:lnTo>
                  <a:lnTo>
                    <a:pt x="2820030" y="50165"/>
                  </a:lnTo>
                  <a:cubicBezTo>
                    <a:pt x="2816855" y="47625"/>
                    <a:pt x="2813680" y="46355"/>
                    <a:pt x="2810505" y="45085"/>
                  </a:cubicBezTo>
                  <a:cubicBezTo>
                    <a:pt x="2807330" y="43815"/>
                    <a:pt x="2803520" y="43180"/>
                    <a:pt x="2799710" y="43180"/>
                  </a:cubicBezTo>
                  <a:cubicBezTo>
                    <a:pt x="2795900" y="43180"/>
                    <a:pt x="2793360" y="43815"/>
                    <a:pt x="2791455" y="45085"/>
                  </a:cubicBezTo>
                  <a:cubicBezTo>
                    <a:pt x="2789550" y="46355"/>
                    <a:pt x="2788915" y="48260"/>
                    <a:pt x="2788915" y="50165"/>
                  </a:cubicBezTo>
                  <a:cubicBezTo>
                    <a:pt x="2788915" y="51435"/>
                    <a:pt x="2788915" y="52070"/>
                    <a:pt x="2788915" y="52705"/>
                  </a:cubicBezTo>
                  <a:cubicBezTo>
                    <a:pt x="2788915" y="53340"/>
                    <a:pt x="2790185" y="54610"/>
                    <a:pt x="2790820" y="55245"/>
                  </a:cubicBezTo>
                  <a:cubicBezTo>
                    <a:pt x="2792090" y="55880"/>
                    <a:pt x="2793360" y="57150"/>
                    <a:pt x="2795265" y="57785"/>
                  </a:cubicBezTo>
                  <a:cubicBezTo>
                    <a:pt x="2797170" y="59055"/>
                    <a:pt x="2799710" y="59690"/>
                    <a:pt x="2802250" y="60960"/>
                  </a:cubicBezTo>
                  <a:cubicBezTo>
                    <a:pt x="2806695" y="62865"/>
                    <a:pt x="2810505" y="64135"/>
                    <a:pt x="2813680" y="66040"/>
                  </a:cubicBezTo>
                  <a:cubicBezTo>
                    <a:pt x="2816855" y="67310"/>
                    <a:pt x="2819395" y="69215"/>
                    <a:pt x="2821935" y="71120"/>
                  </a:cubicBezTo>
                  <a:cubicBezTo>
                    <a:pt x="2823840" y="73025"/>
                    <a:pt x="2825745" y="75565"/>
                    <a:pt x="2827015" y="78105"/>
                  </a:cubicBezTo>
                  <a:cubicBezTo>
                    <a:pt x="2828285" y="80645"/>
                    <a:pt x="2828920" y="83820"/>
                    <a:pt x="2828920" y="87630"/>
                  </a:cubicBezTo>
                  <a:cubicBezTo>
                    <a:pt x="2828920" y="92075"/>
                    <a:pt x="2828285" y="95250"/>
                    <a:pt x="2826380" y="98425"/>
                  </a:cubicBezTo>
                  <a:cubicBezTo>
                    <a:pt x="2824475" y="101600"/>
                    <a:pt x="2822570" y="103505"/>
                    <a:pt x="2820030" y="105410"/>
                  </a:cubicBezTo>
                  <a:cubicBezTo>
                    <a:pt x="2817490" y="107315"/>
                    <a:pt x="2814315" y="108585"/>
                    <a:pt x="2810505" y="109220"/>
                  </a:cubicBezTo>
                  <a:cubicBezTo>
                    <a:pt x="2806695" y="109855"/>
                    <a:pt x="2803520" y="110490"/>
                    <a:pt x="2799710" y="110490"/>
                  </a:cubicBezTo>
                  <a:cubicBezTo>
                    <a:pt x="2794630" y="110490"/>
                    <a:pt x="2789550" y="109855"/>
                    <a:pt x="2783835" y="107950"/>
                  </a:cubicBezTo>
                  <a:cubicBezTo>
                    <a:pt x="2778120" y="106045"/>
                    <a:pt x="2773675" y="103505"/>
                    <a:pt x="2769230" y="100965"/>
                  </a:cubicBezTo>
                  <a:lnTo>
                    <a:pt x="2776215" y="89535"/>
                  </a:lnTo>
                  <a:cubicBezTo>
                    <a:pt x="2780025" y="92075"/>
                    <a:pt x="2783835" y="93980"/>
                    <a:pt x="2787645" y="95250"/>
                  </a:cubicBezTo>
                  <a:cubicBezTo>
                    <a:pt x="2791455" y="96520"/>
                    <a:pt x="2795265" y="97155"/>
                    <a:pt x="2799075" y="97155"/>
                  </a:cubicBezTo>
                  <a:cubicBezTo>
                    <a:pt x="2804155" y="97155"/>
                    <a:pt x="2807330" y="96520"/>
                    <a:pt x="2809870" y="94615"/>
                  </a:cubicBezTo>
                  <a:cubicBezTo>
                    <a:pt x="2812410" y="93345"/>
                    <a:pt x="2813045" y="90805"/>
                    <a:pt x="2813045" y="88265"/>
                  </a:cubicBezTo>
                  <a:cubicBezTo>
                    <a:pt x="2813045" y="86995"/>
                    <a:pt x="2813045" y="85725"/>
                    <a:pt x="2811775" y="84455"/>
                  </a:cubicBezTo>
                  <a:cubicBezTo>
                    <a:pt x="2811140" y="83185"/>
                    <a:pt x="2809870" y="82550"/>
                    <a:pt x="2807965" y="81280"/>
                  </a:cubicBezTo>
                  <a:cubicBezTo>
                    <a:pt x="2806695" y="80010"/>
                    <a:pt x="2804790" y="79375"/>
                    <a:pt x="2802250" y="78105"/>
                  </a:cubicBezTo>
                  <a:cubicBezTo>
                    <a:pt x="2800345" y="77470"/>
                    <a:pt x="2797805" y="76200"/>
                    <a:pt x="2794630" y="74930"/>
                  </a:cubicBezTo>
                  <a:cubicBezTo>
                    <a:pt x="2790185" y="73025"/>
                    <a:pt x="2787010" y="71755"/>
                    <a:pt x="2783835" y="69850"/>
                  </a:cubicBezTo>
                  <a:cubicBezTo>
                    <a:pt x="2780660" y="67945"/>
                    <a:pt x="2778755" y="66675"/>
                    <a:pt x="2776850" y="64770"/>
                  </a:cubicBezTo>
                  <a:cubicBezTo>
                    <a:pt x="2774945" y="62865"/>
                    <a:pt x="2773675" y="60960"/>
                    <a:pt x="2773040" y="58420"/>
                  </a:cubicBezTo>
                  <a:cubicBezTo>
                    <a:pt x="2772405" y="55880"/>
                    <a:pt x="2771770" y="53340"/>
                    <a:pt x="2771770" y="50165"/>
                  </a:cubicBezTo>
                  <a:cubicBezTo>
                    <a:pt x="2771770" y="46990"/>
                    <a:pt x="2772405" y="43815"/>
                    <a:pt x="2773675" y="40640"/>
                  </a:cubicBezTo>
                  <a:cubicBezTo>
                    <a:pt x="2774945" y="38100"/>
                    <a:pt x="2776850" y="35560"/>
                    <a:pt x="2779390" y="34290"/>
                  </a:cubicBezTo>
                  <a:cubicBezTo>
                    <a:pt x="2781930" y="32385"/>
                    <a:pt x="2784470" y="31115"/>
                    <a:pt x="2787645" y="30480"/>
                  </a:cubicBezTo>
                  <a:cubicBezTo>
                    <a:pt x="2790820" y="29845"/>
                    <a:pt x="2794630" y="29210"/>
                    <a:pt x="2798440" y="29210"/>
                  </a:cubicBezTo>
                  <a:close/>
                  <a:moveTo>
                    <a:pt x="2723510" y="29210"/>
                  </a:moveTo>
                  <a:cubicBezTo>
                    <a:pt x="2725415" y="29210"/>
                    <a:pt x="2727320" y="29210"/>
                    <a:pt x="2729225" y="29210"/>
                  </a:cubicBezTo>
                  <a:cubicBezTo>
                    <a:pt x="2733670" y="29210"/>
                    <a:pt x="2738115" y="29845"/>
                    <a:pt x="2741290" y="31750"/>
                  </a:cubicBezTo>
                  <a:cubicBezTo>
                    <a:pt x="2744465" y="33020"/>
                    <a:pt x="2747640" y="35560"/>
                    <a:pt x="2750180" y="38100"/>
                  </a:cubicBezTo>
                  <a:cubicBezTo>
                    <a:pt x="2752720" y="41275"/>
                    <a:pt x="2753990" y="44450"/>
                    <a:pt x="2755260" y="48895"/>
                  </a:cubicBezTo>
                  <a:cubicBezTo>
                    <a:pt x="2756530" y="53340"/>
                    <a:pt x="2757165" y="58420"/>
                    <a:pt x="2757165" y="64135"/>
                  </a:cubicBezTo>
                  <a:lnTo>
                    <a:pt x="2757165" y="108585"/>
                  </a:lnTo>
                  <a:lnTo>
                    <a:pt x="2741925" y="108585"/>
                  </a:lnTo>
                  <a:lnTo>
                    <a:pt x="2741290" y="108585"/>
                  </a:lnTo>
                  <a:lnTo>
                    <a:pt x="2741290" y="64770"/>
                  </a:lnTo>
                  <a:cubicBezTo>
                    <a:pt x="2741290" y="57785"/>
                    <a:pt x="2740020" y="52070"/>
                    <a:pt x="2737480" y="48895"/>
                  </a:cubicBezTo>
                  <a:cubicBezTo>
                    <a:pt x="2734940" y="45085"/>
                    <a:pt x="2731130" y="43180"/>
                    <a:pt x="2725415" y="43180"/>
                  </a:cubicBezTo>
                  <a:cubicBezTo>
                    <a:pt x="2722875" y="43180"/>
                    <a:pt x="2720970" y="43180"/>
                    <a:pt x="2718430" y="44450"/>
                  </a:cubicBezTo>
                  <a:cubicBezTo>
                    <a:pt x="2716525" y="45085"/>
                    <a:pt x="2714620" y="46990"/>
                    <a:pt x="2713350" y="48260"/>
                  </a:cubicBezTo>
                  <a:cubicBezTo>
                    <a:pt x="2712080" y="50165"/>
                    <a:pt x="2710810" y="52070"/>
                    <a:pt x="2710175" y="54610"/>
                  </a:cubicBezTo>
                  <a:cubicBezTo>
                    <a:pt x="2710175" y="57150"/>
                    <a:pt x="2709540" y="59690"/>
                    <a:pt x="2709540" y="62865"/>
                  </a:cubicBezTo>
                  <a:lnTo>
                    <a:pt x="2709540" y="108585"/>
                  </a:lnTo>
                  <a:lnTo>
                    <a:pt x="2694300" y="108585"/>
                  </a:lnTo>
                  <a:lnTo>
                    <a:pt x="2694300" y="30480"/>
                  </a:lnTo>
                  <a:lnTo>
                    <a:pt x="2709540" y="30480"/>
                  </a:lnTo>
                  <a:lnTo>
                    <a:pt x="2709540" y="38100"/>
                  </a:lnTo>
                  <a:cubicBezTo>
                    <a:pt x="2709540" y="38100"/>
                    <a:pt x="2711445" y="35560"/>
                    <a:pt x="2713350" y="34290"/>
                  </a:cubicBezTo>
                  <a:cubicBezTo>
                    <a:pt x="2714620" y="33020"/>
                    <a:pt x="2716525" y="32385"/>
                    <a:pt x="2717795" y="31115"/>
                  </a:cubicBezTo>
                  <a:cubicBezTo>
                    <a:pt x="2719700" y="30480"/>
                    <a:pt x="2721605" y="29845"/>
                    <a:pt x="2723510" y="29210"/>
                  </a:cubicBezTo>
                  <a:close/>
                  <a:moveTo>
                    <a:pt x="2530470" y="29210"/>
                  </a:moveTo>
                  <a:cubicBezTo>
                    <a:pt x="2536185" y="29210"/>
                    <a:pt x="2540630" y="30480"/>
                    <a:pt x="2545075" y="32385"/>
                  </a:cubicBezTo>
                  <a:cubicBezTo>
                    <a:pt x="2548885" y="34290"/>
                    <a:pt x="2552695" y="37465"/>
                    <a:pt x="2555235" y="40640"/>
                  </a:cubicBezTo>
                  <a:cubicBezTo>
                    <a:pt x="2557775" y="44450"/>
                    <a:pt x="2559680" y="48260"/>
                    <a:pt x="2561585" y="53340"/>
                  </a:cubicBezTo>
                  <a:cubicBezTo>
                    <a:pt x="2562855" y="57785"/>
                    <a:pt x="2563490" y="62865"/>
                    <a:pt x="2563490" y="68580"/>
                  </a:cubicBezTo>
                  <a:lnTo>
                    <a:pt x="2562220" y="68580"/>
                  </a:lnTo>
                  <a:cubicBezTo>
                    <a:pt x="2562220" y="68580"/>
                    <a:pt x="2562220" y="71120"/>
                    <a:pt x="2562220" y="72390"/>
                  </a:cubicBezTo>
                  <a:cubicBezTo>
                    <a:pt x="2562220" y="73660"/>
                    <a:pt x="2562220" y="74295"/>
                    <a:pt x="2562220" y="75565"/>
                  </a:cubicBezTo>
                  <a:lnTo>
                    <a:pt x="2510785" y="75565"/>
                  </a:lnTo>
                  <a:cubicBezTo>
                    <a:pt x="2510785" y="79375"/>
                    <a:pt x="2512055" y="82550"/>
                    <a:pt x="2513325" y="85090"/>
                  </a:cubicBezTo>
                  <a:cubicBezTo>
                    <a:pt x="2514595" y="87630"/>
                    <a:pt x="2515865" y="90170"/>
                    <a:pt x="2517770" y="91440"/>
                  </a:cubicBezTo>
                  <a:cubicBezTo>
                    <a:pt x="2519675" y="93345"/>
                    <a:pt x="2521580" y="94615"/>
                    <a:pt x="2523485" y="95250"/>
                  </a:cubicBezTo>
                  <a:cubicBezTo>
                    <a:pt x="2525390" y="95885"/>
                    <a:pt x="2527930" y="96520"/>
                    <a:pt x="2530470" y="96520"/>
                  </a:cubicBezTo>
                  <a:cubicBezTo>
                    <a:pt x="2532375" y="96520"/>
                    <a:pt x="2533645" y="96520"/>
                    <a:pt x="2535550" y="96520"/>
                  </a:cubicBezTo>
                  <a:cubicBezTo>
                    <a:pt x="2536820" y="96520"/>
                    <a:pt x="2538725" y="95885"/>
                    <a:pt x="2539995" y="95250"/>
                  </a:cubicBezTo>
                  <a:cubicBezTo>
                    <a:pt x="2541265" y="95250"/>
                    <a:pt x="2542535" y="93980"/>
                    <a:pt x="2543805" y="93345"/>
                  </a:cubicBezTo>
                  <a:cubicBezTo>
                    <a:pt x="2545075" y="93345"/>
                    <a:pt x="2546345" y="92075"/>
                    <a:pt x="2548250" y="90805"/>
                  </a:cubicBezTo>
                  <a:lnTo>
                    <a:pt x="2557140" y="100330"/>
                  </a:lnTo>
                  <a:cubicBezTo>
                    <a:pt x="2557140" y="100330"/>
                    <a:pt x="2553330" y="103505"/>
                    <a:pt x="2551425" y="104775"/>
                  </a:cubicBezTo>
                  <a:cubicBezTo>
                    <a:pt x="2549520" y="106045"/>
                    <a:pt x="2547615" y="106680"/>
                    <a:pt x="2545710" y="107950"/>
                  </a:cubicBezTo>
                  <a:cubicBezTo>
                    <a:pt x="2543805" y="108585"/>
                    <a:pt x="2541265" y="109855"/>
                    <a:pt x="2538725" y="109855"/>
                  </a:cubicBezTo>
                  <a:cubicBezTo>
                    <a:pt x="2536185" y="109855"/>
                    <a:pt x="2533010" y="110490"/>
                    <a:pt x="2529835" y="110490"/>
                  </a:cubicBezTo>
                  <a:cubicBezTo>
                    <a:pt x="2526660" y="110490"/>
                    <a:pt x="2523485" y="110490"/>
                    <a:pt x="2520310" y="109220"/>
                  </a:cubicBezTo>
                  <a:cubicBezTo>
                    <a:pt x="2517135" y="108585"/>
                    <a:pt x="2514595" y="107315"/>
                    <a:pt x="2512690" y="105410"/>
                  </a:cubicBezTo>
                  <a:cubicBezTo>
                    <a:pt x="2510785" y="103505"/>
                    <a:pt x="2508245" y="102235"/>
                    <a:pt x="2506340" y="100330"/>
                  </a:cubicBezTo>
                  <a:cubicBezTo>
                    <a:pt x="2504435" y="98425"/>
                    <a:pt x="2502530" y="95885"/>
                    <a:pt x="2501260" y="92710"/>
                  </a:cubicBezTo>
                  <a:cubicBezTo>
                    <a:pt x="2499355" y="89535"/>
                    <a:pt x="2498085" y="86360"/>
                    <a:pt x="2497450" y="82550"/>
                  </a:cubicBezTo>
                  <a:cubicBezTo>
                    <a:pt x="2496815" y="78740"/>
                    <a:pt x="2496180" y="74295"/>
                    <a:pt x="2496180" y="69850"/>
                  </a:cubicBezTo>
                  <a:cubicBezTo>
                    <a:pt x="2496180" y="63500"/>
                    <a:pt x="2496815" y="57150"/>
                    <a:pt x="2498720" y="52070"/>
                  </a:cubicBezTo>
                  <a:cubicBezTo>
                    <a:pt x="2500625" y="46990"/>
                    <a:pt x="2502530" y="42545"/>
                    <a:pt x="2505705" y="39370"/>
                  </a:cubicBezTo>
                  <a:cubicBezTo>
                    <a:pt x="2508880" y="36195"/>
                    <a:pt x="2512055" y="33020"/>
                    <a:pt x="2516500" y="31750"/>
                  </a:cubicBezTo>
                  <a:cubicBezTo>
                    <a:pt x="2520945" y="29845"/>
                    <a:pt x="2525390" y="29210"/>
                    <a:pt x="2530470" y="29210"/>
                  </a:cubicBezTo>
                  <a:close/>
                  <a:moveTo>
                    <a:pt x="2298061" y="29210"/>
                  </a:moveTo>
                  <a:cubicBezTo>
                    <a:pt x="2301236" y="29210"/>
                    <a:pt x="2303776" y="29210"/>
                    <a:pt x="2305681" y="29845"/>
                  </a:cubicBezTo>
                  <a:cubicBezTo>
                    <a:pt x="2307586" y="29845"/>
                    <a:pt x="2309491" y="31115"/>
                    <a:pt x="2311396" y="32385"/>
                  </a:cubicBezTo>
                  <a:lnTo>
                    <a:pt x="2307586" y="46990"/>
                  </a:lnTo>
                  <a:lnTo>
                    <a:pt x="2306316" y="46990"/>
                  </a:lnTo>
                  <a:cubicBezTo>
                    <a:pt x="2306316" y="46990"/>
                    <a:pt x="2303141" y="45085"/>
                    <a:pt x="2301236" y="45085"/>
                  </a:cubicBezTo>
                  <a:cubicBezTo>
                    <a:pt x="2299331" y="45085"/>
                    <a:pt x="2297426" y="44450"/>
                    <a:pt x="2294886" y="44450"/>
                  </a:cubicBezTo>
                  <a:cubicBezTo>
                    <a:pt x="2289806" y="44450"/>
                    <a:pt x="2285996" y="46355"/>
                    <a:pt x="2283456" y="49530"/>
                  </a:cubicBezTo>
                  <a:cubicBezTo>
                    <a:pt x="2280916" y="52705"/>
                    <a:pt x="2279646" y="57785"/>
                    <a:pt x="2279646" y="64770"/>
                  </a:cubicBezTo>
                  <a:lnTo>
                    <a:pt x="2279646" y="109220"/>
                  </a:lnTo>
                  <a:lnTo>
                    <a:pt x="2264406" y="109220"/>
                  </a:lnTo>
                  <a:lnTo>
                    <a:pt x="2264406" y="31115"/>
                  </a:lnTo>
                  <a:lnTo>
                    <a:pt x="2279646" y="31115"/>
                  </a:lnTo>
                  <a:lnTo>
                    <a:pt x="2279646" y="38735"/>
                  </a:lnTo>
                  <a:cubicBezTo>
                    <a:pt x="2279646" y="38735"/>
                    <a:pt x="2281551" y="36195"/>
                    <a:pt x="2282821" y="34925"/>
                  </a:cubicBezTo>
                  <a:cubicBezTo>
                    <a:pt x="2284091" y="33655"/>
                    <a:pt x="2285361" y="33020"/>
                    <a:pt x="2287266" y="31750"/>
                  </a:cubicBezTo>
                  <a:cubicBezTo>
                    <a:pt x="2288536" y="31115"/>
                    <a:pt x="2290441" y="30480"/>
                    <a:pt x="2292346" y="29845"/>
                  </a:cubicBezTo>
                  <a:cubicBezTo>
                    <a:pt x="2294251" y="29845"/>
                    <a:pt x="2296156" y="29210"/>
                    <a:pt x="2298061" y="29210"/>
                  </a:cubicBezTo>
                  <a:close/>
                  <a:moveTo>
                    <a:pt x="2216145" y="29210"/>
                  </a:moveTo>
                  <a:cubicBezTo>
                    <a:pt x="2221860" y="29210"/>
                    <a:pt x="2226305" y="30480"/>
                    <a:pt x="2230750" y="32385"/>
                  </a:cubicBezTo>
                  <a:cubicBezTo>
                    <a:pt x="2234560" y="34290"/>
                    <a:pt x="2238370" y="37465"/>
                    <a:pt x="2240910" y="40640"/>
                  </a:cubicBezTo>
                  <a:cubicBezTo>
                    <a:pt x="2243450" y="44450"/>
                    <a:pt x="2245355" y="48260"/>
                    <a:pt x="2247260" y="53340"/>
                  </a:cubicBezTo>
                  <a:cubicBezTo>
                    <a:pt x="2248530" y="57785"/>
                    <a:pt x="2249165" y="62865"/>
                    <a:pt x="2249165" y="68580"/>
                  </a:cubicBezTo>
                  <a:lnTo>
                    <a:pt x="2247895" y="68580"/>
                  </a:lnTo>
                  <a:cubicBezTo>
                    <a:pt x="2247895" y="68580"/>
                    <a:pt x="2247895" y="71120"/>
                    <a:pt x="2247895" y="72390"/>
                  </a:cubicBezTo>
                  <a:cubicBezTo>
                    <a:pt x="2247895" y="73660"/>
                    <a:pt x="2247895" y="74295"/>
                    <a:pt x="2247895" y="75565"/>
                  </a:cubicBezTo>
                  <a:lnTo>
                    <a:pt x="2196460" y="75565"/>
                  </a:lnTo>
                  <a:cubicBezTo>
                    <a:pt x="2196460" y="79375"/>
                    <a:pt x="2197730" y="82550"/>
                    <a:pt x="2199000" y="85090"/>
                  </a:cubicBezTo>
                  <a:cubicBezTo>
                    <a:pt x="2200270" y="87630"/>
                    <a:pt x="2201540" y="90170"/>
                    <a:pt x="2203445" y="91440"/>
                  </a:cubicBezTo>
                  <a:cubicBezTo>
                    <a:pt x="2205350" y="93345"/>
                    <a:pt x="2207255" y="94615"/>
                    <a:pt x="2209160" y="95250"/>
                  </a:cubicBezTo>
                  <a:cubicBezTo>
                    <a:pt x="2211065" y="95885"/>
                    <a:pt x="2213605" y="96520"/>
                    <a:pt x="2216145" y="96520"/>
                  </a:cubicBezTo>
                  <a:cubicBezTo>
                    <a:pt x="2218050" y="96520"/>
                    <a:pt x="2219320" y="96520"/>
                    <a:pt x="2221225" y="96520"/>
                  </a:cubicBezTo>
                  <a:cubicBezTo>
                    <a:pt x="2222495" y="96520"/>
                    <a:pt x="2224400" y="95885"/>
                    <a:pt x="2225670" y="95250"/>
                  </a:cubicBezTo>
                  <a:cubicBezTo>
                    <a:pt x="2226940" y="95250"/>
                    <a:pt x="2228210" y="93980"/>
                    <a:pt x="2229480" y="93345"/>
                  </a:cubicBezTo>
                  <a:cubicBezTo>
                    <a:pt x="2230750" y="93345"/>
                    <a:pt x="2232020" y="92075"/>
                    <a:pt x="2233925" y="90805"/>
                  </a:cubicBezTo>
                  <a:lnTo>
                    <a:pt x="2242815" y="100330"/>
                  </a:lnTo>
                  <a:cubicBezTo>
                    <a:pt x="2242815" y="100330"/>
                    <a:pt x="2239005" y="103505"/>
                    <a:pt x="2237100" y="104775"/>
                  </a:cubicBezTo>
                  <a:cubicBezTo>
                    <a:pt x="2235195" y="106045"/>
                    <a:pt x="2233290" y="106680"/>
                    <a:pt x="2231385" y="107950"/>
                  </a:cubicBezTo>
                  <a:cubicBezTo>
                    <a:pt x="2229480" y="108585"/>
                    <a:pt x="2226940" y="109855"/>
                    <a:pt x="2224400" y="109855"/>
                  </a:cubicBezTo>
                  <a:cubicBezTo>
                    <a:pt x="2221860" y="109855"/>
                    <a:pt x="2218685" y="110490"/>
                    <a:pt x="2215510" y="110490"/>
                  </a:cubicBezTo>
                  <a:cubicBezTo>
                    <a:pt x="2212335" y="110490"/>
                    <a:pt x="2209160" y="110490"/>
                    <a:pt x="2205985" y="109220"/>
                  </a:cubicBezTo>
                  <a:cubicBezTo>
                    <a:pt x="2202810" y="108585"/>
                    <a:pt x="2200270" y="107315"/>
                    <a:pt x="2198365" y="105410"/>
                  </a:cubicBezTo>
                  <a:cubicBezTo>
                    <a:pt x="2195825" y="104140"/>
                    <a:pt x="2193920" y="102235"/>
                    <a:pt x="2192015" y="100330"/>
                  </a:cubicBezTo>
                  <a:cubicBezTo>
                    <a:pt x="2190110" y="98425"/>
                    <a:pt x="2188205" y="95885"/>
                    <a:pt x="2186935" y="92710"/>
                  </a:cubicBezTo>
                  <a:cubicBezTo>
                    <a:pt x="2185030" y="89535"/>
                    <a:pt x="2183760" y="86360"/>
                    <a:pt x="2183125" y="82550"/>
                  </a:cubicBezTo>
                  <a:cubicBezTo>
                    <a:pt x="2182490" y="78740"/>
                    <a:pt x="2181855" y="74295"/>
                    <a:pt x="2181855" y="69850"/>
                  </a:cubicBezTo>
                  <a:cubicBezTo>
                    <a:pt x="2181855" y="63500"/>
                    <a:pt x="2182490" y="57150"/>
                    <a:pt x="2184395" y="52070"/>
                  </a:cubicBezTo>
                  <a:cubicBezTo>
                    <a:pt x="2186300" y="46990"/>
                    <a:pt x="2188205" y="42545"/>
                    <a:pt x="2191380" y="39370"/>
                  </a:cubicBezTo>
                  <a:cubicBezTo>
                    <a:pt x="2194555" y="36195"/>
                    <a:pt x="2197730" y="33020"/>
                    <a:pt x="2202175" y="31750"/>
                  </a:cubicBezTo>
                  <a:cubicBezTo>
                    <a:pt x="2206620" y="29845"/>
                    <a:pt x="2211065" y="29210"/>
                    <a:pt x="2216145" y="29210"/>
                  </a:cubicBezTo>
                  <a:close/>
                  <a:moveTo>
                    <a:pt x="2029456" y="29210"/>
                  </a:moveTo>
                  <a:cubicBezTo>
                    <a:pt x="2035171" y="29210"/>
                    <a:pt x="2039616" y="30480"/>
                    <a:pt x="2044061" y="32385"/>
                  </a:cubicBezTo>
                  <a:cubicBezTo>
                    <a:pt x="2047871" y="34290"/>
                    <a:pt x="2051681" y="37465"/>
                    <a:pt x="2054221" y="40640"/>
                  </a:cubicBezTo>
                  <a:cubicBezTo>
                    <a:pt x="2056761" y="44450"/>
                    <a:pt x="2058666" y="48260"/>
                    <a:pt x="2060571" y="53340"/>
                  </a:cubicBezTo>
                  <a:cubicBezTo>
                    <a:pt x="2061841" y="57785"/>
                    <a:pt x="2062476" y="62865"/>
                    <a:pt x="2062476" y="68580"/>
                  </a:cubicBezTo>
                  <a:lnTo>
                    <a:pt x="2061206" y="68580"/>
                  </a:lnTo>
                  <a:cubicBezTo>
                    <a:pt x="2061206" y="68580"/>
                    <a:pt x="2061206" y="71120"/>
                    <a:pt x="2061206" y="72390"/>
                  </a:cubicBezTo>
                  <a:cubicBezTo>
                    <a:pt x="2061206" y="73660"/>
                    <a:pt x="2061206" y="74295"/>
                    <a:pt x="2061206" y="75565"/>
                  </a:cubicBezTo>
                  <a:lnTo>
                    <a:pt x="2009771" y="75565"/>
                  </a:lnTo>
                  <a:cubicBezTo>
                    <a:pt x="2009771" y="79375"/>
                    <a:pt x="2011041" y="82550"/>
                    <a:pt x="2012311" y="85090"/>
                  </a:cubicBezTo>
                  <a:cubicBezTo>
                    <a:pt x="2013581" y="87630"/>
                    <a:pt x="2014851" y="90170"/>
                    <a:pt x="2016756" y="91440"/>
                  </a:cubicBezTo>
                  <a:cubicBezTo>
                    <a:pt x="2018661" y="93345"/>
                    <a:pt x="2020566" y="94615"/>
                    <a:pt x="2022471" y="95250"/>
                  </a:cubicBezTo>
                  <a:cubicBezTo>
                    <a:pt x="2024376" y="95885"/>
                    <a:pt x="2026916" y="96520"/>
                    <a:pt x="2029456" y="96520"/>
                  </a:cubicBezTo>
                  <a:cubicBezTo>
                    <a:pt x="2031361" y="96520"/>
                    <a:pt x="2032631" y="96520"/>
                    <a:pt x="2034536" y="96520"/>
                  </a:cubicBezTo>
                  <a:cubicBezTo>
                    <a:pt x="2035806" y="96520"/>
                    <a:pt x="2037711" y="95885"/>
                    <a:pt x="2038981" y="95250"/>
                  </a:cubicBezTo>
                  <a:cubicBezTo>
                    <a:pt x="2040251" y="95250"/>
                    <a:pt x="2041521" y="93980"/>
                    <a:pt x="2042791" y="93345"/>
                  </a:cubicBezTo>
                  <a:cubicBezTo>
                    <a:pt x="2044061" y="93345"/>
                    <a:pt x="2045331" y="92075"/>
                    <a:pt x="2047236" y="90805"/>
                  </a:cubicBezTo>
                  <a:lnTo>
                    <a:pt x="2056126" y="100330"/>
                  </a:lnTo>
                  <a:cubicBezTo>
                    <a:pt x="2056126" y="100330"/>
                    <a:pt x="2052316" y="103505"/>
                    <a:pt x="2050411" y="104775"/>
                  </a:cubicBezTo>
                  <a:cubicBezTo>
                    <a:pt x="2048506" y="106045"/>
                    <a:pt x="2046601" y="106680"/>
                    <a:pt x="2044696" y="107950"/>
                  </a:cubicBezTo>
                  <a:cubicBezTo>
                    <a:pt x="2042791" y="108585"/>
                    <a:pt x="2040251" y="109855"/>
                    <a:pt x="2037711" y="109855"/>
                  </a:cubicBezTo>
                  <a:cubicBezTo>
                    <a:pt x="2035171" y="109855"/>
                    <a:pt x="2031996" y="110490"/>
                    <a:pt x="2028821" y="110490"/>
                  </a:cubicBezTo>
                  <a:cubicBezTo>
                    <a:pt x="2025646" y="110490"/>
                    <a:pt x="2022471" y="110490"/>
                    <a:pt x="2019296" y="109220"/>
                  </a:cubicBezTo>
                  <a:cubicBezTo>
                    <a:pt x="2016121" y="108585"/>
                    <a:pt x="2013581" y="107315"/>
                    <a:pt x="2011676" y="105410"/>
                  </a:cubicBezTo>
                  <a:cubicBezTo>
                    <a:pt x="2009136" y="104140"/>
                    <a:pt x="2007231" y="102235"/>
                    <a:pt x="2005326" y="100330"/>
                  </a:cubicBezTo>
                  <a:cubicBezTo>
                    <a:pt x="2003421" y="98425"/>
                    <a:pt x="2001516" y="95885"/>
                    <a:pt x="2000246" y="92710"/>
                  </a:cubicBezTo>
                  <a:cubicBezTo>
                    <a:pt x="1998341" y="89535"/>
                    <a:pt x="1997071" y="86360"/>
                    <a:pt x="1996436" y="82550"/>
                  </a:cubicBezTo>
                  <a:cubicBezTo>
                    <a:pt x="1995801" y="78740"/>
                    <a:pt x="1995166" y="74295"/>
                    <a:pt x="1995166" y="69850"/>
                  </a:cubicBezTo>
                  <a:cubicBezTo>
                    <a:pt x="1995166" y="63500"/>
                    <a:pt x="1995801" y="57150"/>
                    <a:pt x="1997706" y="52070"/>
                  </a:cubicBezTo>
                  <a:cubicBezTo>
                    <a:pt x="1999611" y="46990"/>
                    <a:pt x="2001516" y="42545"/>
                    <a:pt x="2004691" y="39370"/>
                  </a:cubicBezTo>
                  <a:cubicBezTo>
                    <a:pt x="2007866" y="36195"/>
                    <a:pt x="2011041" y="33020"/>
                    <a:pt x="2015486" y="31750"/>
                  </a:cubicBezTo>
                  <a:cubicBezTo>
                    <a:pt x="2019931" y="29845"/>
                    <a:pt x="2024376" y="29210"/>
                    <a:pt x="2029456" y="29210"/>
                  </a:cubicBezTo>
                  <a:close/>
                  <a:moveTo>
                    <a:pt x="1831336" y="29210"/>
                  </a:moveTo>
                  <a:cubicBezTo>
                    <a:pt x="1837051" y="29210"/>
                    <a:pt x="1841496" y="30480"/>
                    <a:pt x="1845941" y="32385"/>
                  </a:cubicBezTo>
                  <a:cubicBezTo>
                    <a:pt x="1849751" y="34290"/>
                    <a:pt x="1853561" y="37465"/>
                    <a:pt x="1856101" y="40640"/>
                  </a:cubicBezTo>
                  <a:cubicBezTo>
                    <a:pt x="1858641" y="44450"/>
                    <a:pt x="1860546" y="48260"/>
                    <a:pt x="1862451" y="53340"/>
                  </a:cubicBezTo>
                  <a:cubicBezTo>
                    <a:pt x="1863721" y="57785"/>
                    <a:pt x="1864356" y="62865"/>
                    <a:pt x="1864356" y="68580"/>
                  </a:cubicBezTo>
                  <a:lnTo>
                    <a:pt x="1863086" y="68580"/>
                  </a:lnTo>
                  <a:cubicBezTo>
                    <a:pt x="1863086" y="68580"/>
                    <a:pt x="1863086" y="71120"/>
                    <a:pt x="1863086" y="72390"/>
                  </a:cubicBezTo>
                  <a:cubicBezTo>
                    <a:pt x="1863086" y="73660"/>
                    <a:pt x="1863086" y="74295"/>
                    <a:pt x="1863086" y="75565"/>
                  </a:cubicBezTo>
                  <a:lnTo>
                    <a:pt x="1811651" y="75565"/>
                  </a:lnTo>
                  <a:cubicBezTo>
                    <a:pt x="1811651" y="79375"/>
                    <a:pt x="1812921" y="82550"/>
                    <a:pt x="1814191" y="85090"/>
                  </a:cubicBezTo>
                  <a:cubicBezTo>
                    <a:pt x="1815461" y="87630"/>
                    <a:pt x="1816731" y="90170"/>
                    <a:pt x="1818636" y="91440"/>
                  </a:cubicBezTo>
                  <a:cubicBezTo>
                    <a:pt x="1820541" y="93345"/>
                    <a:pt x="1822446" y="94615"/>
                    <a:pt x="1824351" y="95250"/>
                  </a:cubicBezTo>
                  <a:cubicBezTo>
                    <a:pt x="1826256" y="95885"/>
                    <a:pt x="1828796" y="96520"/>
                    <a:pt x="1831336" y="96520"/>
                  </a:cubicBezTo>
                  <a:cubicBezTo>
                    <a:pt x="1833241" y="96520"/>
                    <a:pt x="1834511" y="96520"/>
                    <a:pt x="1836416" y="96520"/>
                  </a:cubicBezTo>
                  <a:cubicBezTo>
                    <a:pt x="1837686" y="96520"/>
                    <a:pt x="1839591" y="95885"/>
                    <a:pt x="1840861" y="95250"/>
                  </a:cubicBezTo>
                  <a:cubicBezTo>
                    <a:pt x="1842131" y="95250"/>
                    <a:pt x="1843401" y="93980"/>
                    <a:pt x="1844671" y="93345"/>
                  </a:cubicBezTo>
                  <a:cubicBezTo>
                    <a:pt x="1845941" y="93345"/>
                    <a:pt x="1847211" y="92075"/>
                    <a:pt x="1849116" y="90805"/>
                  </a:cubicBezTo>
                  <a:lnTo>
                    <a:pt x="1858006" y="100330"/>
                  </a:lnTo>
                  <a:cubicBezTo>
                    <a:pt x="1858006" y="100330"/>
                    <a:pt x="1854196" y="103505"/>
                    <a:pt x="1852291" y="104775"/>
                  </a:cubicBezTo>
                  <a:cubicBezTo>
                    <a:pt x="1850386" y="106045"/>
                    <a:pt x="1848481" y="106680"/>
                    <a:pt x="1846576" y="107950"/>
                  </a:cubicBezTo>
                  <a:cubicBezTo>
                    <a:pt x="1844671" y="108585"/>
                    <a:pt x="1842131" y="109855"/>
                    <a:pt x="1839591" y="109855"/>
                  </a:cubicBezTo>
                  <a:cubicBezTo>
                    <a:pt x="1837051" y="109855"/>
                    <a:pt x="1833876" y="110490"/>
                    <a:pt x="1830701" y="110490"/>
                  </a:cubicBezTo>
                  <a:cubicBezTo>
                    <a:pt x="1827526" y="110490"/>
                    <a:pt x="1824351" y="110490"/>
                    <a:pt x="1821176" y="109220"/>
                  </a:cubicBezTo>
                  <a:cubicBezTo>
                    <a:pt x="1818001" y="108585"/>
                    <a:pt x="1815461" y="107315"/>
                    <a:pt x="1813556" y="105410"/>
                  </a:cubicBezTo>
                  <a:cubicBezTo>
                    <a:pt x="1811016" y="104140"/>
                    <a:pt x="1809111" y="102235"/>
                    <a:pt x="1807206" y="100330"/>
                  </a:cubicBezTo>
                  <a:cubicBezTo>
                    <a:pt x="1805301" y="98425"/>
                    <a:pt x="1803396" y="95885"/>
                    <a:pt x="1802126" y="92710"/>
                  </a:cubicBezTo>
                  <a:cubicBezTo>
                    <a:pt x="1800221" y="89535"/>
                    <a:pt x="1798951" y="86360"/>
                    <a:pt x="1798316" y="82550"/>
                  </a:cubicBezTo>
                  <a:cubicBezTo>
                    <a:pt x="1797681" y="78740"/>
                    <a:pt x="1797046" y="74295"/>
                    <a:pt x="1797046" y="69850"/>
                  </a:cubicBezTo>
                  <a:cubicBezTo>
                    <a:pt x="1797046" y="63500"/>
                    <a:pt x="1797681" y="57150"/>
                    <a:pt x="1799586" y="52070"/>
                  </a:cubicBezTo>
                  <a:cubicBezTo>
                    <a:pt x="1801491" y="46990"/>
                    <a:pt x="1803396" y="42545"/>
                    <a:pt x="1806571" y="39370"/>
                  </a:cubicBezTo>
                  <a:cubicBezTo>
                    <a:pt x="1809746" y="36195"/>
                    <a:pt x="1812921" y="33020"/>
                    <a:pt x="1817366" y="31750"/>
                  </a:cubicBezTo>
                  <a:cubicBezTo>
                    <a:pt x="1821811" y="29845"/>
                    <a:pt x="1826256" y="29210"/>
                    <a:pt x="1831336" y="29210"/>
                  </a:cubicBezTo>
                  <a:close/>
                  <a:moveTo>
                    <a:pt x="1501140" y="29210"/>
                  </a:moveTo>
                  <a:cubicBezTo>
                    <a:pt x="1503046" y="29210"/>
                    <a:pt x="1504951" y="29210"/>
                    <a:pt x="1506856" y="29210"/>
                  </a:cubicBezTo>
                  <a:cubicBezTo>
                    <a:pt x="1511301" y="29210"/>
                    <a:pt x="1515746" y="29845"/>
                    <a:pt x="1518920" y="31750"/>
                  </a:cubicBezTo>
                  <a:cubicBezTo>
                    <a:pt x="1522096" y="33020"/>
                    <a:pt x="1525271" y="35560"/>
                    <a:pt x="1527811" y="38100"/>
                  </a:cubicBezTo>
                  <a:cubicBezTo>
                    <a:pt x="1530351" y="41275"/>
                    <a:pt x="1531621" y="44450"/>
                    <a:pt x="1532891" y="48895"/>
                  </a:cubicBezTo>
                  <a:cubicBezTo>
                    <a:pt x="1534161" y="53340"/>
                    <a:pt x="1534796" y="58420"/>
                    <a:pt x="1534796" y="64135"/>
                  </a:cubicBezTo>
                  <a:lnTo>
                    <a:pt x="1534796" y="108585"/>
                  </a:lnTo>
                  <a:lnTo>
                    <a:pt x="1519556" y="108585"/>
                  </a:lnTo>
                  <a:lnTo>
                    <a:pt x="1518920" y="108585"/>
                  </a:lnTo>
                  <a:lnTo>
                    <a:pt x="1518920" y="64770"/>
                  </a:lnTo>
                  <a:cubicBezTo>
                    <a:pt x="1518920" y="57785"/>
                    <a:pt x="1517651" y="52070"/>
                    <a:pt x="1515111" y="48895"/>
                  </a:cubicBezTo>
                  <a:cubicBezTo>
                    <a:pt x="1512571" y="45085"/>
                    <a:pt x="1508761" y="43180"/>
                    <a:pt x="1503046" y="43180"/>
                  </a:cubicBezTo>
                  <a:cubicBezTo>
                    <a:pt x="1500506" y="43180"/>
                    <a:pt x="1498601" y="43180"/>
                    <a:pt x="1496061" y="44450"/>
                  </a:cubicBezTo>
                  <a:cubicBezTo>
                    <a:pt x="1494156" y="45085"/>
                    <a:pt x="1492250" y="46990"/>
                    <a:pt x="1490981" y="48260"/>
                  </a:cubicBezTo>
                  <a:cubicBezTo>
                    <a:pt x="1489711" y="50165"/>
                    <a:pt x="1488441" y="52070"/>
                    <a:pt x="1487806" y="54610"/>
                  </a:cubicBezTo>
                  <a:cubicBezTo>
                    <a:pt x="1487806" y="57150"/>
                    <a:pt x="1487170" y="59690"/>
                    <a:pt x="1487170" y="62865"/>
                  </a:cubicBezTo>
                  <a:lnTo>
                    <a:pt x="1487170" y="108585"/>
                  </a:lnTo>
                  <a:lnTo>
                    <a:pt x="1471931" y="108585"/>
                  </a:lnTo>
                  <a:lnTo>
                    <a:pt x="1471931" y="30480"/>
                  </a:lnTo>
                  <a:lnTo>
                    <a:pt x="1487170" y="30480"/>
                  </a:lnTo>
                  <a:lnTo>
                    <a:pt x="1487170" y="38100"/>
                  </a:lnTo>
                  <a:cubicBezTo>
                    <a:pt x="1487170" y="38100"/>
                    <a:pt x="1489076" y="35560"/>
                    <a:pt x="1490981" y="34290"/>
                  </a:cubicBezTo>
                  <a:cubicBezTo>
                    <a:pt x="1492250" y="33020"/>
                    <a:pt x="1494156" y="32385"/>
                    <a:pt x="1495426" y="31115"/>
                  </a:cubicBezTo>
                  <a:cubicBezTo>
                    <a:pt x="1497331" y="30480"/>
                    <a:pt x="1499236" y="29845"/>
                    <a:pt x="1501140" y="29210"/>
                  </a:cubicBezTo>
                  <a:close/>
                  <a:moveTo>
                    <a:pt x="1250316" y="29210"/>
                  </a:moveTo>
                  <a:cubicBezTo>
                    <a:pt x="1255396" y="29210"/>
                    <a:pt x="1259841" y="29845"/>
                    <a:pt x="1264286" y="31750"/>
                  </a:cubicBezTo>
                  <a:cubicBezTo>
                    <a:pt x="1268731" y="33655"/>
                    <a:pt x="1273176" y="35560"/>
                    <a:pt x="1276350" y="38100"/>
                  </a:cubicBezTo>
                  <a:lnTo>
                    <a:pt x="1278256" y="38100"/>
                  </a:lnTo>
                  <a:lnTo>
                    <a:pt x="1271271" y="50165"/>
                  </a:lnTo>
                  <a:cubicBezTo>
                    <a:pt x="1268095" y="47625"/>
                    <a:pt x="1264921" y="46355"/>
                    <a:pt x="1261746" y="45085"/>
                  </a:cubicBezTo>
                  <a:cubicBezTo>
                    <a:pt x="1258570" y="43815"/>
                    <a:pt x="1254761" y="43180"/>
                    <a:pt x="1250951" y="43180"/>
                  </a:cubicBezTo>
                  <a:cubicBezTo>
                    <a:pt x="1247141" y="43180"/>
                    <a:pt x="1244601" y="43815"/>
                    <a:pt x="1242696" y="45085"/>
                  </a:cubicBezTo>
                  <a:cubicBezTo>
                    <a:pt x="1240791" y="46355"/>
                    <a:pt x="1240156" y="48260"/>
                    <a:pt x="1240156" y="50165"/>
                  </a:cubicBezTo>
                  <a:cubicBezTo>
                    <a:pt x="1240156" y="51435"/>
                    <a:pt x="1240156" y="52070"/>
                    <a:pt x="1240156" y="52705"/>
                  </a:cubicBezTo>
                  <a:cubicBezTo>
                    <a:pt x="1240156" y="53340"/>
                    <a:pt x="1241426" y="54610"/>
                    <a:pt x="1242061" y="55245"/>
                  </a:cubicBezTo>
                  <a:cubicBezTo>
                    <a:pt x="1243331" y="55880"/>
                    <a:pt x="1244601" y="57150"/>
                    <a:pt x="1246506" y="57785"/>
                  </a:cubicBezTo>
                  <a:cubicBezTo>
                    <a:pt x="1248411" y="59055"/>
                    <a:pt x="1250951" y="59690"/>
                    <a:pt x="1253491" y="60960"/>
                  </a:cubicBezTo>
                  <a:cubicBezTo>
                    <a:pt x="1257936" y="62865"/>
                    <a:pt x="1261746" y="64135"/>
                    <a:pt x="1264921" y="66040"/>
                  </a:cubicBezTo>
                  <a:cubicBezTo>
                    <a:pt x="1268095" y="67310"/>
                    <a:pt x="1270635" y="69215"/>
                    <a:pt x="1273176" y="71120"/>
                  </a:cubicBezTo>
                  <a:cubicBezTo>
                    <a:pt x="1275080" y="73025"/>
                    <a:pt x="1276985" y="75565"/>
                    <a:pt x="1278256" y="78105"/>
                  </a:cubicBezTo>
                  <a:cubicBezTo>
                    <a:pt x="1279525" y="80645"/>
                    <a:pt x="1280161" y="83820"/>
                    <a:pt x="1280161" y="87630"/>
                  </a:cubicBezTo>
                  <a:cubicBezTo>
                    <a:pt x="1280161" y="92075"/>
                    <a:pt x="1279525" y="95250"/>
                    <a:pt x="1277621" y="98425"/>
                  </a:cubicBezTo>
                  <a:cubicBezTo>
                    <a:pt x="1275716" y="101600"/>
                    <a:pt x="1273811" y="103505"/>
                    <a:pt x="1271271" y="105410"/>
                  </a:cubicBezTo>
                  <a:cubicBezTo>
                    <a:pt x="1268731" y="107315"/>
                    <a:pt x="1265556" y="108585"/>
                    <a:pt x="1261746" y="109220"/>
                  </a:cubicBezTo>
                  <a:cubicBezTo>
                    <a:pt x="1257936" y="109855"/>
                    <a:pt x="1254761" y="110490"/>
                    <a:pt x="1250951" y="110490"/>
                  </a:cubicBezTo>
                  <a:cubicBezTo>
                    <a:pt x="1245871" y="110490"/>
                    <a:pt x="1240791" y="109855"/>
                    <a:pt x="1235711" y="107950"/>
                  </a:cubicBezTo>
                  <a:cubicBezTo>
                    <a:pt x="1229996" y="106045"/>
                    <a:pt x="1225551" y="103505"/>
                    <a:pt x="1221106" y="100965"/>
                  </a:cubicBezTo>
                  <a:lnTo>
                    <a:pt x="1228091" y="89535"/>
                  </a:lnTo>
                  <a:cubicBezTo>
                    <a:pt x="1231901" y="92075"/>
                    <a:pt x="1235711" y="93980"/>
                    <a:pt x="1239521" y="95250"/>
                  </a:cubicBezTo>
                  <a:cubicBezTo>
                    <a:pt x="1243331" y="96520"/>
                    <a:pt x="1247141" y="97155"/>
                    <a:pt x="1250951" y="97155"/>
                  </a:cubicBezTo>
                  <a:cubicBezTo>
                    <a:pt x="1256031" y="97155"/>
                    <a:pt x="1259205" y="96520"/>
                    <a:pt x="1261746" y="94615"/>
                  </a:cubicBezTo>
                  <a:cubicBezTo>
                    <a:pt x="1264286" y="93345"/>
                    <a:pt x="1264921" y="90805"/>
                    <a:pt x="1264921" y="88265"/>
                  </a:cubicBezTo>
                  <a:cubicBezTo>
                    <a:pt x="1264921" y="86995"/>
                    <a:pt x="1264921" y="85725"/>
                    <a:pt x="1263650" y="84455"/>
                  </a:cubicBezTo>
                  <a:cubicBezTo>
                    <a:pt x="1263015" y="83185"/>
                    <a:pt x="1261746" y="82550"/>
                    <a:pt x="1259841" y="81280"/>
                  </a:cubicBezTo>
                  <a:cubicBezTo>
                    <a:pt x="1258570" y="80010"/>
                    <a:pt x="1256666" y="79375"/>
                    <a:pt x="1254125" y="78105"/>
                  </a:cubicBezTo>
                  <a:cubicBezTo>
                    <a:pt x="1252221" y="77470"/>
                    <a:pt x="1249681" y="76200"/>
                    <a:pt x="1246506" y="74930"/>
                  </a:cubicBezTo>
                  <a:cubicBezTo>
                    <a:pt x="1242061" y="73025"/>
                    <a:pt x="1238886" y="71755"/>
                    <a:pt x="1235711" y="69850"/>
                  </a:cubicBezTo>
                  <a:cubicBezTo>
                    <a:pt x="1232536" y="67945"/>
                    <a:pt x="1230631" y="66675"/>
                    <a:pt x="1228726" y="64770"/>
                  </a:cubicBezTo>
                  <a:cubicBezTo>
                    <a:pt x="1226821" y="62865"/>
                    <a:pt x="1225551" y="60960"/>
                    <a:pt x="1224916" y="58420"/>
                  </a:cubicBezTo>
                  <a:cubicBezTo>
                    <a:pt x="1224281" y="55880"/>
                    <a:pt x="1223646" y="53340"/>
                    <a:pt x="1223646" y="50165"/>
                  </a:cubicBezTo>
                  <a:cubicBezTo>
                    <a:pt x="1223646" y="46990"/>
                    <a:pt x="1224281" y="43815"/>
                    <a:pt x="1225551" y="40640"/>
                  </a:cubicBezTo>
                  <a:cubicBezTo>
                    <a:pt x="1226821" y="38100"/>
                    <a:pt x="1228726" y="35560"/>
                    <a:pt x="1231266" y="34290"/>
                  </a:cubicBezTo>
                  <a:cubicBezTo>
                    <a:pt x="1233806" y="32385"/>
                    <a:pt x="1236346" y="31115"/>
                    <a:pt x="1239521" y="30480"/>
                  </a:cubicBezTo>
                  <a:cubicBezTo>
                    <a:pt x="1242696" y="29845"/>
                    <a:pt x="1246506" y="29210"/>
                    <a:pt x="1250316" y="29210"/>
                  </a:cubicBezTo>
                  <a:close/>
                  <a:moveTo>
                    <a:pt x="1180466" y="29210"/>
                  </a:moveTo>
                  <a:cubicBezTo>
                    <a:pt x="1186181" y="29210"/>
                    <a:pt x="1190626" y="30480"/>
                    <a:pt x="1195071" y="32385"/>
                  </a:cubicBezTo>
                  <a:cubicBezTo>
                    <a:pt x="1198881" y="34290"/>
                    <a:pt x="1202691" y="37465"/>
                    <a:pt x="1205231" y="40640"/>
                  </a:cubicBezTo>
                  <a:cubicBezTo>
                    <a:pt x="1207771" y="44450"/>
                    <a:pt x="1209676" y="48260"/>
                    <a:pt x="1211581" y="53340"/>
                  </a:cubicBezTo>
                  <a:cubicBezTo>
                    <a:pt x="1212851" y="57785"/>
                    <a:pt x="1213486" y="62865"/>
                    <a:pt x="1213486" y="68580"/>
                  </a:cubicBezTo>
                  <a:lnTo>
                    <a:pt x="1212216" y="68580"/>
                  </a:lnTo>
                  <a:cubicBezTo>
                    <a:pt x="1212216" y="68580"/>
                    <a:pt x="1212216" y="71120"/>
                    <a:pt x="1212216" y="72390"/>
                  </a:cubicBezTo>
                  <a:cubicBezTo>
                    <a:pt x="1212216" y="73660"/>
                    <a:pt x="1212216" y="74295"/>
                    <a:pt x="1212216" y="75565"/>
                  </a:cubicBezTo>
                  <a:lnTo>
                    <a:pt x="1160781" y="75565"/>
                  </a:lnTo>
                  <a:cubicBezTo>
                    <a:pt x="1160781" y="79375"/>
                    <a:pt x="1162051" y="82550"/>
                    <a:pt x="1163321" y="85090"/>
                  </a:cubicBezTo>
                  <a:cubicBezTo>
                    <a:pt x="1164591" y="87630"/>
                    <a:pt x="1165861" y="90170"/>
                    <a:pt x="1167766" y="91440"/>
                  </a:cubicBezTo>
                  <a:cubicBezTo>
                    <a:pt x="1169671" y="93345"/>
                    <a:pt x="1171576" y="94615"/>
                    <a:pt x="1173481" y="95250"/>
                  </a:cubicBezTo>
                  <a:cubicBezTo>
                    <a:pt x="1175386" y="95885"/>
                    <a:pt x="1177926" y="96520"/>
                    <a:pt x="1180466" y="96520"/>
                  </a:cubicBezTo>
                  <a:cubicBezTo>
                    <a:pt x="1182371" y="96520"/>
                    <a:pt x="1183641" y="96520"/>
                    <a:pt x="1185546" y="96520"/>
                  </a:cubicBezTo>
                  <a:cubicBezTo>
                    <a:pt x="1186816" y="96520"/>
                    <a:pt x="1188721" y="95885"/>
                    <a:pt x="1189991" y="95250"/>
                  </a:cubicBezTo>
                  <a:cubicBezTo>
                    <a:pt x="1191261" y="95250"/>
                    <a:pt x="1192531" y="93980"/>
                    <a:pt x="1193801" y="93345"/>
                  </a:cubicBezTo>
                  <a:cubicBezTo>
                    <a:pt x="1195071" y="93345"/>
                    <a:pt x="1196341" y="92075"/>
                    <a:pt x="1198246" y="90805"/>
                  </a:cubicBezTo>
                  <a:lnTo>
                    <a:pt x="1207136" y="100330"/>
                  </a:lnTo>
                  <a:cubicBezTo>
                    <a:pt x="1207136" y="100330"/>
                    <a:pt x="1203326" y="103505"/>
                    <a:pt x="1201421" y="104775"/>
                  </a:cubicBezTo>
                  <a:cubicBezTo>
                    <a:pt x="1199516" y="106045"/>
                    <a:pt x="1197611" y="106680"/>
                    <a:pt x="1195706" y="107950"/>
                  </a:cubicBezTo>
                  <a:cubicBezTo>
                    <a:pt x="1193801" y="108585"/>
                    <a:pt x="1191261" y="109855"/>
                    <a:pt x="1188721" y="109855"/>
                  </a:cubicBezTo>
                  <a:cubicBezTo>
                    <a:pt x="1186181" y="109855"/>
                    <a:pt x="1183006" y="110490"/>
                    <a:pt x="1179831" y="110490"/>
                  </a:cubicBezTo>
                  <a:cubicBezTo>
                    <a:pt x="1176656" y="110490"/>
                    <a:pt x="1173481" y="110490"/>
                    <a:pt x="1170306" y="109220"/>
                  </a:cubicBezTo>
                  <a:cubicBezTo>
                    <a:pt x="1167131" y="108585"/>
                    <a:pt x="1164591" y="107315"/>
                    <a:pt x="1162686" y="105410"/>
                  </a:cubicBezTo>
                  <a:cubicBezTo>
                    <a:pt x="1160781" y="103505"/>
                    <a:pt x="1158241" y="102235"/>
                    <a:pt x="1156336" y="100330"/>
                  </a:cubicBezTo>
                  <a:cubicBezTo>
                    <a:pt x="1154431" y="98425"/>
                    <a:pt x="1152526" y="95885"/>
                    <a:pt x="1151256" y="92710"/>
                  </a:cubicBezTo>
                  <a:cubicBezTo>
                    <a:pt x="1149351" y="89535"/>
                    <a:pt x="1148081" y="86360"/>
                    <a:pt x="1147446" y="82550"/>
                  </a:cubicBezTo>
                  <a:cubicBezTo>
                    <a:pt x="1146811" y="78740"/>
                    <a:pt x="1146176" y="74295"/>
                    <a:pt x="1146176" y="69850"/>
                  </a:cubicBezTo>
                  <a:cubicBezTo>
                    <a:pt x="1146176" y="63500"/>
                    <a:pt x="1146811" y="57150"/>
                    <a:pt x="1148716" y="52070"/>
                  </a:cubicBezTo>
                  <a:cubicBezTo>
                    <a:pt x="1150621" y="46990"/>
                    <a:pt x="1152526" y="42545"/>
                    <a:pt x="1155701" y="39370"/>
                  </a:cubicBezTo>
                  <a:cubicBezTo>
                    <a:pt x="1158876" y="36195"/>
                    <a:pt x="1162051" y="33020"/>
                    <a:pt x="1166496" y="31750"/>
                  </a:cubicBezTo>
                  <a:cubicBezTo>
                    <a:pt x="1170941" y="29845"/>
                    <a:pt x="1175386" y="29210"/>
                    <a:pt x="1180466" y="29210"/>
                  </a:cubicBezTo>
                  <a:close/>
                  <a:moveTo>
                    <a:pt x="901065" y="29210"/>
                  </a:moveTo>
                  <a:cubicBezTo>
                    <a:pt x="906780" y="29210"/>
                    <a:pt x="911225" y="30480"/>
                    <a:pt x="915670" y="32385"/>
                  </a:cubicBezTo>
                  <a:cubicBezTo>
                    <a:pt x="919480" y="34290"/>
                    <a:pt x="923290" y="37465"/>
                    <a:pt x="925830" y="40640"/>
                  </a:cubicBezTo>
                  <a:cubicBezTo>
                    <a:pt x="928370" y="44450"/>
                    <a:pt x="930275" y="48260"/>
                    <a:pt x="932180" y="53340"/>
                  </a:cubicBezTo>
                  <a:cubicBezTo>
                    <a:pt x="933450" y="57785"/>
                    <a:pt x="934085" y="62865"/>
                    <a:pt x="934085" y="68580"/>
                  </a:cubicBezTo>
                  <a:lnTo>
                    <a:pt x="932815" y="68580"/>
                  </a:lnTo>
                  <a:cubicBezTo>
                    <a:pt x="932815" y="68580"/>
                    <a:pt x="932815" y="71120"/>
                    <a:pt x="932815" y="72390"/>
                  </a:cubicBezTo>
                  <a:cubicBezTo>
                    <a:pt x="932815" y="73660"/>
                    <a:pt x="932815" y="74295"/>
                    <a:pt x="932815" y="75565"/>
                  </a:cubicBezTo>
                  <a:lnTo>
                    <a:pt x="881380" y="75565"/>
                  </a:lnTo>
                  <a:cubicBezTo>
                    <a:pt x="881380" y="79375"/>
                    <a:pt x="882650" y="82550"/>
                    <a:pt x="883920" y="85090"/>
                  </a:cubicBezTo>
                  <a:cubicBezTo>
                    <a:pt x="885190" y="87630"/>
                    <a:pt x="886460" y="90170"/>
                    <a:pt x="888365" y="91440"/>
                  </a:cubicBezTo>
                  <a:cubicBezTo>
                    <a:pt x="890270" y="93345"/>
                    <a:pt x="892175" y="94615"/>
                    <a:pt x="894080" y="95250"/>
                  </a:cubicBezTo>
                  <a:cubicBezTo>
                    <a:pt x="895985" y="95885"/>
                    <a:pt x="898525" y="96520"/>
                    <a:pt x="901065" y="96520"/>
                  </a:cubicBezTo>
                  <a:cubicBezTo>
                    <a:pt x="902970" y="96520"/>
                    <a:pt x="904240" y="96520"/>
                    <a:pt x="906145" y="96520"/>
                  </a:cubicBezTo>
                  <a:cubicBezTo>
                    <a:pt x="907415" y="96520"/>
                    <a:pt x="909320" y="95885"/>
                    <a:pt x="910590" y="95250"/>
                  </a:cubicBezTo>
                  <a:cubicBezTo>
                    <a:pt x="911860" y="95250"/>
                    <a:pt x="913130" y="93980"/>
                    <a:pt x="914400" y="93345"/>
                  </a:cubicBezTo>
                  <a:cubicBezTo>
                    <a:pt x="915670" y="93345"/>
                    <a:pt x="916940" y="92075"/>
                    <a:pt x="918845" y="90805"/>
                  </a:cubicBezTo>
                  <a:lnTo>
                    <a:pt x="927735" y="100330"/>
                  </a:lnTo>
                  <a:cubicBezTo>
                    <a:pt x="927735" y="100330"/>
                    <a:pt x="923925" y="103505"/>
                    <a:pt x="922020" y="104775"/>
                  </a:cubicBezTo>
                  <a:cubicBezTo>
                    <a:pt x="920115" y="106045"/>
                    <a:pt x="918210" y="106680"/>
                    <a:pt x="916305" y="107950"/>
                  </a:cubicBezTo>
                  <a:cubicBezTo>
                    <a:pt x="914400" y="108585"/>
                    <a:pt x="911860" y="109855"/>
                    <a:pt x="909320" y="109855"/>
                  </a:cubicBezTo>
                  <a:cubicBezTo>
                    <a:pt x="906780" y="109855"/>
                    <a:pt x="903605" y="110490"/>
                    <a:pt x="900430" y="110490"/>
                  </a:cubicBezTo>
                  <a:cubicBezTo>
                    <a:pt x="897255" y="110490"/>
                    <a:pt x="894080" y="110490"/>
                    <a:pt x="890905" y="109220"/>
                  </a:cubicBezTo>
                  <a:cubicBezTo>
                    <a:pt x="887730" y="108585"/>
                    <a:pt x="885190" y="107315"/>
                    <a:pt x="883285" y="105410"/>
                  </a:cubicBezTo>
                  <a:cubicBezTo>
                    <a:pt x="881380" y="103505"/>
                    <a:pt x="878840" y="102235"/>
                    <a:pt x="876935" y="100330"/>
                  </a:cubicBezTo>
                  <a:cubicBezTo>
                    <a:pt x="875030" y="98425"/>
                    <a:pt x="873125" y="95885"/>
                    <a:pt x="871855" y="92710"/>
                  </a:cubicBezTo>
                  <a:cubicBezTo>
                    <a:pt x="869950" y="89535"/>
                    <a:pt x="868680" y="86360"/>
                    <a:pt x="868045" y="82550"/>
                  </a:cubicBezTo>
                  <a:cubicBezTo>
                    <a:pt x="867410" y="78740"/>
                    <a:pt x="866775" y="74295"/>
                    <a:pt x="866775" y="69850"/>
                  </a:cubicBezTo>
                  <a:cubicBezTo>
                    <a:pt x="866775" y="63500"/>
                    <a:pt x="867410" y="57150"/>
                    <a:pt x="869315" y="52070"/>
                  </a:cubicBezTo>
                  <a:cubicBezTo>
                    <a:pt x="871220" y="46990"/>
                    <a:pt x="873125" y="42545"/>
                    <a:pt x="876300" y="39370"/>
                  </a:cubicBezTo>
                  <a:cubicBezTo>
                    <a:pt x="879475" y="36195"/>
                    <a:pt x="882650" y="33020"/>
                    <a:pt x="887095" y="31750"/>
                  </a:cubicBezTo>
                  <a:cubicBezTo>
                    <a:pt x="891540" y="29845"/>
                    <a:pt x="895985" y="29210"/>
                    <a:pt x="901065" y="29210"/>
                  </a:cubicBezTo>
                  <a:close/>
                  <a:moveTo>
                    <a:pt x="668656" y="29210"/>
                  </a:moveTo>
                  <a:cubicBezTo>
                    <a:pt x="671830" y="29210"/>
                    <a:pt x="674370" y="29210"/>
                    <a:pt x="676275" y="29845"/>
                  </a:cubicBezTo>
                  <a:cubicBezTo>
                    <a:pt x="678181" y="29845"/>
                    <a:pt x="680086" y="31115"/>
                    <a:pt x="681991" y="32385"/>
                  </a:cubicBezTo>
                  <a:lnTo>
                    <a:pt x="678181" y="46990"/>
                  </a:lnTo>
                  <a:lnTo>
                    <a:pt x="676910" y="46990"/>
                  </a:lnTo>
                  <a:cubicBezTo>
                    <a:pt x="676910" y="46990"/>
                    <a:pt x="673736" y="45085"/>
                    <a:pt x="671830" y="45085"/>
                  </a:cubicBezTo>
                  <a:cubicBezTo>
                    <a:pt x="669925" y="45085"/>
                    <a:pt x="668020" y="44450"/>
                    <a:pt x="665480" y="44450"/>
                  </a:cubicBezTo>
                  <a:cubicBezTo>
                    <a:pt x="660400" y="44450"/>
                    <a:pt x="656590" y="46355"/>
                    <a:pt x="654050" y="49530"/>
                  </a:cubicBezTo>
                  <a:cubicBezTo>
                    <a:pt x="651510" y="52705"/>
                    <a:pt x="650240" y="57785"/>
                    <a:pt x="650240" y="64770"/>
                  </a:cubicBezTo>
                  <a:lnTo>
                    <a:pt x="650240" y="109220"/>
                  </a:lnTo>
                  <a:lnTo>
                    <a:pt x="635000" y="109220"/>
                  </a:lnTo>
                  <a:lnTo>
                    <a:pt x="635000" y="31115"/>
                  </a:lnTo>
                  <a:lnTo>
                    <a:pt x="650240" y="31115"/>
                  </a:lnTo>
                  <a:lnTo>
                    <a:pt x="650240" y="38735"/>
                  </a:lnTo>
                  <a:cubicBezTo>
                    <a:pt x="650240" y="38735"/>
                    <a:pt x="652145" y="36195"/>
                    <a:pt x="653416" y="34925"/>
                  </a:cubicBezTo>
                  <a:cubicBezTo>
                    <a:pt x="654685" y="33655"/>
                    <a:pt x="655955" y="33020"/>
                    <a:pt x="657861" y="31750"/>
                  </a:cubicBezTo>
                  <a:cubicBezTo>
                    <a:pt x="659130" y="31115"/>
                    <a:pt x="661035" y="30480"/>
                    <a:pt x="662940" y="29845"/>
                  </a:cubicBezTo>
                  <a:cubicBezTo>
                    <a:pt x="664845" y="29845"/>
                    <a:pt x="666751" y="29210"/>
                    <a:pt x="668656" y="29210"/>
                  </a:cubicBezTo>
                  <a:close/>
                  <a:moveTo>
                    <a:pt x="586739" y="29210"/>
                  </a:moveTo>
                  <a:cubicBezTo>
                    <a:pt x="592454" y="29210"/>
                    <a:pt x="596899" y="30480"/>
                    <a:pt x="601344" y="32385"/>
                  </a:cubicBezTo>
                  <a:cubicBezTo>
                    <a:pt x="605154" y="34290"/>
                    <a:pt x="608964" y="37465"/>
                    <a:pt x="611504" y="40640"/>
                  </a:cubicBezTo>
                  <a:cubicBezTo>
                    <a:pt x="614044" y="44450"/>
                    <a:pt x="615949" y="48260"/>
                    <a:pt x="617854" y="53340"/>
                  </a:cubicBezTo>
                  <a:cubicBezTo>
                    <a:pt x="619124" y="57785"/>
                    <a:pt x="619759" y="62865"/>
                    <a:pt x="619759" y="68580"/>
                  </a:cubicBezTo>
                  <a:lnTo>
                    <a:pt x="618489" y="68580"/>
                  </a:lnTo>
                  <a:cubicBezTo>
                    <a:pt x="618489" y="68580"/>
                    <a:pt x="618489" y="71120"/>
                    <a:pt x="618489" y="72390"/>
                  </a:cubicBezTo>
                  <a:cubicBezTo>
                    <a:pt x="618489" y="73660"/>
                    <a:pt x="618489" y="74295"/>
                    <a:pt x="618489" y="75565"/>
                  </a:cubicBezTo>
                  <a:lnTo>
                    <a:pt x="567054" y="75565"/>
                  </a:lnTo>
                  <a:cubicBezTo>
                    <a:pt x="567054" y="79375"/>
                    <a:pt x="568324" y="82550"/>
                    <a:pt x="569594" y="85090"/>
                  </a:cubicBezTo>
                  <a:cubicBezTo>
                    <a:pt x="570864" y="87630"/>
                    <a:pt x="572134" y="90170"/>
                    <a:pt x="574039" y="91440"/>
                  </a:cubicBezTo>
                  <a:cubicBezTo>
                    <a:pt x="575944" y="93345"/>
                    <a:pt x="577849" y="94615"/>
                    <a:pt x="579754" y="95250"/>
                  </a:cubicBezTo>
                  <a:cubicBezTo>
                    <a:pt x="581659" y="95885"/>
                    <a:pt x="584199" y="96520"/>
                    <a:pt x="586739" y="96520"/>
                  </a:cubicBezTo>
                  <a:cubicBezTo>
                    <a:pt x="588644" y="96520"/>
                    <a:pt x="589914" y="96520"/>
                    <a:pt x="591819" y="96520"/>
                  </a:cubicBezTo>
                  <a:cubicBezTo>
                    <a:pt x="593089" y="96520"/>
                    <a:pt x="594994" y="95885"/>
                    <a:pt x="596264" y="95250"/>
                  </a:cubicBezTo>
                  <a:cubicBezTo>
                    <a:pt x="597534" y="95250"/>
                    <a:pt x="598804" y="93980"/>
                    <a:pt x="600074" y="93345"/>
                  </a:cubicBezTo>
                  <a:cubicBezTo>
                    <a:pt x="601344" y="93345"/>
                    <a:pt x="602614" y="92075"/>
                    <a:pt x="604519" y="90805"/>
                  </a:cubicBezTo>
                  <a:lnTo>
                    <a:pt x="613409" y="100330"/>
                  </a:lnTo>
                  <a:cubicBezTo>
                    <a:pt x="613409" y="100330"/>
                    <a:pt x="609599" y="103505"/>
                    <a:pt x="607694" y="104775"/>
                  </a:cubicBezTo>
                  <a:cubicBezTo>
                    <a:pt x="605789" y="106045"/>
                    <a:pt x="603884" y="106680"/>
                    <a:pt x="601979" y="107950"/>
                  </a:cubicBezTo>
                  <a:cubicBezTo>
                    <a:pt x="600074" y="108585"/>
                    <a:pt x="597534" y="109855"/>
                    <a:pt x="594994" y="109855"/>
                  </a:cubicBezTo>
                  <a:cubicBezTo>
                    <a:pt x="592454" y="109855"/>
                    <a:pt x="589279" y="110490"/>
                    <a:pt x="586104" y="110490"/>
                  </a:cubicBezTo>
                  <a:cubicBezTo>
                    <a:pt x="582929" y="110490"/>
                    <a:pt x="579754" y="110490"/>
                    <a:pt x="576579" y="109220"/>
                  </a:cubicBezTo>
                  <a:cubicBezTo>
                    <a:pt x="573404" y="108585"/>
                    <a:pt x="570864" y="107315"/>
                    <a:pt x="568959" y="105410"/>
                  </a:cubicBezTo>
                  <a:cubicBezTo>
                    <a:pt x="566419" y="104140"/>
                    <a:pt x="564514" y="102235"/>
                    <a:pt x="562609" y="100330"/>
                  </a:cubicBezTo>
                  <a:cubicBezTo>
                    <a:pt x="560704" y="98425"/>
                    <a:pt x="558799" y="95885"/>
                    <a:pt x="557529" y="92710"/>
                  </a:cubicBezTo>
                  <a:cubicBezTo>
                    <a:pt x="555624" y="89535"/>
                    <a:pt x="554354" y="86360"/>
                    <a:pt x="553719" y="82550"/>
                  </a:cubicBezTo>
                  <a:cubicBezTo>
                    <a:pt x="553084" y="78740"/>
                    <a:pt x="552449" y="74295"/>
                    <a:pt x="552449" y="69850"/>
                  </a:cubicBezTo>
                  <a:cubicBezTo>
                    <a:pt x="552449" y="63500"/>
                    <a:pt x="553084" y="57150"/>
                    <a:pt x="554989" y="52070"/>
                  </a:cubicBezTo>
                  <a:cubicBezTo>
                    <a:pt x="556894" y="46990"/>
                    <a:pt x="558799" y="42545"/>
                    <a:pt x="561974" y="39370"/>
                  </a:cubicBezTo>
                  <a:cubicBezTo>
                    <a:pt x="565149" y="36195"/>
                    <a:pt x="568324" y="33020"/>
                    <a:pt x="572769" y="31750"/>
                  </a:cubicBezTo>
                  <a:cubicBezTo>
                    <a:pt x="577214" y="29845"/>
                    <a:pt x="581659" y="29210"/>
                    <a:pt x="586739" y="29210"/>
                  </a:cubicBezTo>
                  <a:close/>
                  <a:moveTo>
                    <a:pt x="400050" y="29210"/>
                  </a:moveTo>
                  <a:cubicBezTo>
                    <a:pt x="405765" y="29210"/>
                    <a:pt x="410210" y="30480"/>
                    <a:pt x="414655" y="32385"/>
                  </a:cubicBezTo>
                  <a:cubicBezTo>
                    <a:pt x="418465" y="34290"/>
                    <a:pt x="422275" y="37465"/>
                    <a:pt x="424815" y="40640"/>
                  </a:cubicBezTo>
                  <a:cubicBezTo>
                    <a:pt x="427355" y="44450"/>
                    <a:pt x="429260" y="48260"/>
                    <a:pt x="431165" y="53340"/>
                  </a:cubicBezTo>
                  <a:cubicBezTo>
                    <a:pt x="432435" y="57785"/>
                    <a:pt x="433070" y="62865"/>
                    <a:pt x="433070" y="68580"/>
                  </a:cubicBezTo>
                  <a:lnTo>
                    <a:pt x="431800" y="68580"/>
                  </a:lnTo>
                  <a:cubicBezTo>
                    <a:pt x="431800" y="68580"/>
                    <a:pt x="431800" y="71120"/>
                    <a:pt x="431800" y="72390"/>
                  </a:cubicBezTo>
                  <a:cubicBezTo>
                    <a:pt x="431800" y="73660"/>
                    <a:pt x="431800" y="74295"/>
                    <a:pt x="431800" y="75565"/>
                  </a:cubicBezTo>
                  <a:lnTo>
                    <a:pt x="380365" y="75565"/>
                  </a:lnTo>
                  <a:cubicBezTo>
                    <a:pt x="380365" y="79375"/>
                    <a:pt x="381635" y="82550"/>
                    <a:pt x="382905" y="85090"/>
                  </a:cubicBezTo>
                  <a:cubicBezTo>
                    <a:pt x="384175" y="87630"/>
                    <a:pt x="385445" y="90170"/>
                    <a:pt x="387350" y="91440"/>
                  </a:cubicBezTo>
                  <a:cubicBezTo>
                    <a:pt x="389255" y="93345"/>
                    <a:pt x="391160" y="94615"/>
                    <a:pt x="393065" y="95250"/>
                  </a:cubicBezTo>
                  <a:cubicBezTo>
                    <a:pt x="394970" y="95885"/>
                    <a:pt x="397510" y="96520"/>
                    <a:pt x="400050" y="96520"/>
                  </a:cubicBezTo>
                  <a:cubicBezTo>
                    <a:pt x="401955" y="96520"/>
                    <a:pt x="403225" y="96520"/>
                    <a:pt x="405130" y="96520"/>
                  </a:cubicBezTo>
                  <a:cubicBezTo>
                    <a:pt x="406400" y="96520"/>
                    <a:pt x="408305" y="95885"/>
                    <a:pt x="409575" y="95250"/>
                  </a:cubicBezTo>
                  <a:cubicBezTo>
                    <a:pt x="410845" y="95250"/>
                    <a:pt x="412115" y="93980"/>
                    <a:pt x="413385" y="93345"/>
                  </a:cubicBezTo>
                  <a:cubicBezTo>
                    <a:pt x="414655" y="93345"/>
                    <a:pt x="415925" y="92075"/>
                    <a:pt x="417830" y="90805"/>
                  </a:cubicBezTo>
                  <a:lnTo>
                    <a:pt x="426720" y="100330"/>
                  </a:lnTo>
                  <a:cubicBezTo>
                    <a:pt x="426720" y="100330"/>
                    <a:pt x="422910" y="103505"/>
                    <a:pt x="421005" y="104775"/>
                  </a:cubicBezTo>
                  <a:cubicBezTo>
                    <a:pt x="419100" y="106045"/>
                    <a:pt x="417195" y="106680"/>
                    <a:pt x="415290" y="107950"/>
                  </a:cubicBezTo>
                  <a:cubicBezTo>
                    <a:pt x="413385" y="108585"/>
                    <a:pt x="410845" y="109855"/>
                    <a:pt x="408305" y="109855"/>
                  </a:cubicBezTo>
                  <a:cubicBezTo>
                    <a:pt x="405765" y="109855"/>
                    <a:pt x="402590" y="110490"/>
                    <a:pt x="399415" y="110490"/>
                  </a:cubicBezTo>
                  <a:cubicBezTo>
                    <a:pt x="396240" y="110490"/>
                    <a:pt x="393065" y="110490"/>
                    <a:pt x="389890" y="109220"/>
                  </a:cubicBezTo>
                  <a:cubicBezTo>
                    <a:pt x="386715" y="108585"/>
                    <a:pt x="384175" y="107315"/>
                    <a:pt x="382270" y="105410"/>
                  </a:cubicBezTo>
                  <a:cubicBezTo>
                    <a:pt x="380365" y="103505"/>
                    <a:pt x="377825" y="102235"/>
                    <a:pt x="375920" y="100330"/>
                  </a:cubicBezTo>
                  <a:cubicBezTo>
                    <a:pt x="374015" y="98425"/>
                    <a:pt x="372110" y="95885"/>
                    <a:pt x="370840" y="92710"/>
                  </a:cubicBezTo>
                  <a:cubicBezTo>
                    <a:pt x="368935" y="89535"/>
                    <a:pt x="367665" y="86360"/>
                    <a:pt x="367030" y="82550"/>
                  </a:cubicBezTo>
                  <a:cubicBezTo>
                    <a:pt x="366395" y="78740"/>
                    <a:pt x="365760" y="74295"/>
                    <a:pt x="365760" y="69850"/>
                  </a:cubicBezTo>
                  <a:cubicBezTo>
                    <a:pt x="365760" y="63500"/>
                    <a:pt x="366395" y="57150"/>
                    <a:pt x="368300" y="52070"/>
                  </a:cubicBezTo>
                  <a:cubicBezTo>
                    <a:pt x="370205" y="46990"/>
                    <a:pt x="372110" y="42545"/>
                    <a:pt x="375285" y="39370"/>
                  </a:cubicBezTo>
                  <a:cubicBezTo>
                    <a:pt x="378460" y="36195"/>
                    <a:pt x="381635" y="33020"/>
                    <a:pt x="386080" y="31750"/>
                  </a:cubicBezTo>
                  <a:cubicBezTo>
                    <a:pt x="390525" y="29845"/>
                    <a:pt x="394970" y="29210"/>
                    <a:pt x="400050" y="29210"/>
                  </a:cubicBezTo>
                  <a:close/>
                  <a:moveTo>
                    <a:pt x="201930" y="29210"/>
                  </a:moveTo>
                  <a:cubicBezTo>
                    <a:pt x="207645" y="29210"/>
                    <a:pt x="212090" y="30480"/>
                    <a:pt x="216535" y="32385"/>
                  </a:cubicBezTo>
                  <a:cubicBezTo>
                    <a:pt x="220345" y="34290"/>
                    <a:pt x="224155" y="37465"/>
                    <a:pt x="226695" y="40640"/>
                  </a:cubicBezTo>
                  <a:cubicBezTo>
                    <a:pt x="229235" y="44450"/>
                    <a:pt x="231140" y="48260"/>
                    <a:pt x="233045" y="53340"/>
                  </a:cubicBezTo>
                  <a:cubicBezTo>
                    <a:pt x="234315" y="57785"/>
                    <a:pt x="234950" y="62865"/>
                    <a:pt x="234950" y="68580"/>
                  </a:cubicBezTo>
                  <a:lnTo>
                    <a:pt x="233680" y="68580"/>
                  </a:lnTo>
                  <a:cubicBezTo>
                    <a:pt x="233680" y="68580"/>
                    <a:pt x="233680" y="71120"/>
                    <a:pt x="233680" y="72390"/>
                  </a:cubicBezTo>
                  <a:cubicBezTo>
                    <a:pt x="233680" y="73660"/>
                    <a:pt x="233680" y="74295"/>
                    <a:pt x="233680" y="75565"/>
                  </a:cubicBezTo>
                  <a:lnTo>
                    <a:pt x="182245" y="75565"/>
                  </a:lnTo>
                  <a:cubicBezTo>
                    <a:pt x="182245" y="79375"/>
                    <a:pt x="183515" y="82550"/>
                    <a:pt x="184785" y="85090"/>
                  </a:cubicBezTo>
                  <a:cubicBezTo>
                    <a:pt x="186055" y="87630"/>
                    <a:pt x="187325" y="90170"/>
                    <a:pt x="189230" y="91440"/>
                  </a:cubicBezTo>
                  <a:cubicBezTo>
                    <a:pt x="191135" y="93345"/>
                    <a:pt x="193040" y="94615"/>
                    <a:pt x="194945" y="95250"/>
                  </a:cubicBezTo>
                  <a:cubicBezTo>
                    <a:pt x="196850" y="95885"/>
                    <a:pt x="199390" y="96520"/>
                    <a:pt x="201930" y="96520"/>
                  </a:cubicBezTo>
                  <a:cubicBezTo>
                    <a:pt x="203835" y="96520"/>
                    <a:pt x="205105" y="96520"/>
                    <a:pt x="207010" y="96520"/>
                  </a:cubicBezTo>
                  <a:cubicBezTo>
                    <a:pt x="208280" y="96520"/>
                    <a:pt x="210185" y="95885"/>
                    <a:pt x="211455" y="95250"/>
                  </a:cubicBezTo>
                  <a:cubicBezTo>
                    <a:pt x="212725" y="95250"/>
                    <a:pt x="213995" y="93980"/>
                    <a:pt x="215265" y="93345"/>
                  </a:cubicBezTo>
                  <a:cubicBezTo>
                    <a:pt x="216535" y="93345"/>
                    <a:pt x="217805" y="92075"/>
                    <a:pt x="219710" y="90805"/>
                  </a:cubicBezTo>
                  <a:lnTo>
                    <a:pt x="228600" y="100330"/>
                  </a:lnTo>
                  <a:cubicBezTo>
                    <a:pt x="228600" y="100330"/>
                    <a:pt x="224790" y="103505"/>
                    <a:pt x="222885" y="104775"/>
                  </a:cubicBezTo>
                  <a:cubicBezTo>
                    <a:pt x="220980" y="106045"/>
                    <a:pt x="219075" y="106680"/>
                    <a:pt x="217170" y="107950"/>
                  </a:cubicBezTo>
                  <a:cubicBezTo>
                    <a:pt x="215265" y="108585"/>
                    <a:pt x="212725" y="109855"/>
                    <a:pt x="210185" y="109855"/>
                  </a:cubicBezTo>
                  <a:cubicBezTo>
                    <a:pt x="207645" y="109855"/>
                    <a:pt x="204470" y="110490"/>
                    <a:pt x="201295" y="110490"/>
                  </a:cubicBezTo>
                  <a:cubicBezTo>
                    <a:pt x="198120" y="110490"/>
                    <a:pt x="194945" y="110490"/>
                    <a:pt x="191770" y="109220"/>
                  </a:cubicBezTo>
                  <a:cubicBezTo>
                    <a:pt x="188595" y="108585"/>
                    <a:pt x="186055" y="107315"/>
                    <a:pt x="184150" y="105410"/>
                  </a:cubicBezTo>
                  <a:cubicBezTo>
                    <a:pt x="181610" y="104140"/>
                    <a:pt x="179705" y="102235"/>
                    <a:pt x="177800" y="100330"/>
                  </a:cubicBezTo>
                  <a:cubicBezTo>
                    <a:pt x="175895" y="98425"/>
                    <a:pt x="173990" y="95885"/>
                    <a:pt x="172720" y="92710"/>
                  </a:cubicBezTo>
                  <a:cubicBezTo>
                    <a:pt x="170815" y="89535"/>
                    <a:pt x="169545" y="86360"/>
                    <a:pt x="168910" y="82550"/>
                  </a:cubicBezTo>
                  <a:cubicBezTo>
                    <a:pt x="168275" y="78740"/>
                    <a:pt x="167640" y="74295"/>
                    <a:pt x="167640" y="69850"/>
                  </a:cubicBezTo>
                  <a:cubicBezTo>
                    <a:pt x="167640" y="63500"/>
                    <a:pt x="168275" y="57150"/>
                    <a:pt x="170180" y="52070"/>
                  </a:cubicBezTo>
                  <a:cubicBezTo>
                    <a:pt x="172085" y="46990"/>
                    <a:pt x="173990" y="42545"/>
                    <a:pt x="177165" y="39370"/>
                  </a:cubicBezTo>
                  <a:cubicBezTo>
                    <a:pt x="180340" y="36195"/>
                    <a:pt x="183515" y="33020"/>
                    <a:pt x="187960" y="31750"/>
                  </a:cubicBezTo>
                  <a:cubicBezTo>
                    <a:pt x="192405" y="29845"/>
                    <a:pt x="196850" y="29210"/>
                    <a:pt x="201930" y="29210"/>
                  </a:cubicBezTo>
                  <a:close/>
                  <a:moveTo>
                    <a:pt x="4664706" y="28574"/>
                  </a:moveTo>
                  <a:cubicBezTo>
                    <a:pt x="4669786" y="28574"/>
                    <a:pt x="4674231" y="29209"/>
                    <a:pt x="4678676" y="31749"/>
                  </a:cubicBezTo>
                  <a:cubicBezTo>
                    <a:pt x="4683121" y="33654"/>
                    <a:pt x="4686296" y="36194"/>
                    <a:pt x="4689471" y="40004"/>
                  </a:cubicBezTo>
                  <a:cubicBezTo>
                    <a:pt x="4692646" y="43814"/>
                    <a:pt x="4695186" y="47624"/>
                    <a:pt x="4696456" y="52704"/>
                  </a:cubicBezTo>
                  <a:cubicBezTo>
                    <a:pt x="4698361" y="57784"/>
                    <a:pt x="4698996" y="63499"/>
                    <a:pt x="4698996" y="69214"/>
                  </a:cubicBezTo>
                  <a:lnTo>
                    <a:pt x="4699631" y="69214"/>
                  </a:lnTo>
                  <a:cubicBezTo>
                    <a:pt x="4699631" y="75564"/>
                    <a:pt x="4698996" y="81279"/>
                    <a:pt x="4697091" y="86359"/>
                  </a:cubicBezTo>
                  <a:cubicBezTo>
                    <a:pt x="4695186" y="91439"/>
                    <a:pt x="4692646" y="95884"/>
                    <a:pt x="4689471" y="99059"/>
                  </a:cubicBezTo>
                  <a:cubicBezTo>
                    <a:pt x="4686296" y="102869"/>
                    <a:pt x="4682486" y="105409"/>
                    <a:pt x="4678041" y="107314"/>
                  </a:cubicBezTo>
                  <a:cubicBezTo>
                    <a:pt x="4673596" y="109219"/>
                    <a:pt x="4669151" y="109854"/>
                    <a:pt x="4664071" y="109854"/>
                  </a:cubicBezTo>
                  <a:cubicBezTo>
                    <a:pt x="4658991" y="109854"/>
                    <a:pt x="4654546" y="108584"/>
                    <a:pt x="4650101" y="106679"/>
                  </a:cubicBezTo>
                  <a:cubicBezTo>
                    <a:pt x="4645656" y="104774"/>
                    <a:pt x="4642481" y="102234"/>
                    <a:pt x="4639306" y="98424"/>
                  </a:cubicBezTo>
                  <a:cubicBezTo>
                    <a:pt x="4636131" y="94614"/>
                    <a:pt x="4633591" y="90804"/>
                    <a:pt x="4632321" y="85724"/>
                  </a:cubicBezTo>
                  <a:cubicBezTo>
                    <a:pt x="4630416" y="80644"/>
                    <a:pt x="4629781" y="74929"/>
                    <a:pt x="4629781" y="69214"/>
                  </a:cubicBezTo>
                  <a:cubicBezTo>
                    <a:pt x="4629781" y="63499"/>
                    <a:pt x="4630416" y="57149"/>
                    <a:pt x="4632321" y="52069"/>
                  </a:cubicBezTo>
                  <a:cubicBezTo>
                    <a:pt x="4634226" y="46989"/>
                    <a:pt x="4636766" y="42544"/>
                    <a:pt x="4639941" y="39369"/>
                  </a:cubicBezTo>
                  <a:cubicBezTo>
                    <a:pt x="4643116" y="35559"/>
                    <a:pt x="4646926" y="33019"/>
                    <a:pt x="4650736" y="31114"/>
                  </a:cubicBezTo>
                  <a:cubicBezTo>
                    <a:pt x="4655181" y="29209"/>
                    <a:pt x="4659626" y="28574"/>
                    <a:pt x="4664706" y="28574"/>
                  </a:cubicBezTo>
                  <a:close/>
                  <a:moveTo>
                    <a:pt x="4264655" y="28574"/>
                  </a:moveTo>
                  <a:cubicBezTo>
                    <a:pt x="4269735" y="28574"/>
                    <a:pt x="4274180" y="29209"/>
                    <a:pt x="4278625" y="31749"/>
                  </a:cubicBezTo>
                  <a:cubicBezTo>
                    <a:pt x="4283070" y="33654"/>
                    <a:pt x="4286245" y="36194"/>
                    <a:pt x="4289420" y="40004"/>
                  </a:cubicBezTo>
                  <a:cubicBezTo>
                    <a:pt x="4292595" y="43814"/>
                    <a:pt x="4295135" y="47624"/>
                    <a:pt x="4296405" y="52704"/>
                  </a:cubicBezTo>
                  <a:cubicBezTo>
                    <a:pt x="4298310" y="57784"/>
                    <a:pt x="4298945" y="63499"/>
                    <a:pt x="4298945" y="69214"/>
                  </a:cubicBezTo>
                  <a:lnTo>
                    <a:pt x="4299580" y="69214"/>
                  </a:lnTo>
                  <a:cubicBezTo>
                    <a:pt x="4299580" y="75564"/>
                    <a:pt x="4298945" y="81279"/>
                    <a:pt x="4297040" y="86359"/>
                  </a:cubicBezTo>
                  <a:cubicBezTo>
                    <a:pt x="4295135" y="91439"/>
                    <a:pt x="4292595" y="95884"/>
                    <a:pt x="4289420" y="99059"/>
                  </a:cubicBezTo>
                  <a:cubicBezTo>
                    <a:pt x="4286245" y="102869"/>
                    <a:pt x="4282435" y="105409"/>
                    <a:pt x="4277990" y="107314"/>
                  </a:cubicBezTo>
                  <a:cubicBezTo>
                    <a:pt x="4273545" y="109219"/>
                    <a:pt x="4269100" y="109854"/>
                    <a:pt x="4264020" y="109854"/>
                  </a:cubicBezTo>
                  <a:cubicBezTo>
                    <a:pt x="4258940" y="109854"/>
                    <a:pt x="4254495" y="108584"/>
                    <a:pt x="4250050" y="106679"/>
                  </a:cubicBezTo>
                  <a:cubicBezTo>
                    <a:pt x="4245605" y="104774"/>
                    <a:pt x="4242430" y="102234"/>
                    <a:pt x="4239255" y="98424"/>
                  </a:cubicBezTo>
                  <a:cubicBezTo>
                    <a:pt x="4236080" y="94614"/>
                    <a:pt x="4233540" y="90804"/>
                    <a:pt x="4232270" y="85724"/>
                  </a:cubicBezTo>
                  <a:cubicBezTo>
                    <a:pt x="4230365" y="80644"/>
                    <a:pt x="4229730" y="74929"/>
                    <a:pt x="4229730" y="69214"/>
                  </a:cubicBezTo>
                  <a:cubicBezTo>
                    <a:pt x="4229730" y="63499"/>
                    <a:pt x="4230365" y="57149"/>
                    <a:pt x="4232270" y="52069"/>
                  </a:cubicBezTo>
                  <a:cubicBezTo>
                    <a:pt x="4234175" y="46989"/>
                    <a:pt x="4236715" y="42544"/>
                    <a:pt x="4239890" y="39369"/>
                  </a:cubicBezTo>
                  <a:cubicBezTo>
                    <a:pt x="4243065" y="35559"/>
                    <a:pt x="4246875" y="33019"/>
                    <a:pt x="4250685" y="31114"/>
                  </a:cubicBezTo>
                  <a:cubicBezTo>
                    <a:pt x="4255130" y="29209"/>
                    <a:pt x="4259575" y="28574"/>
                    <a:pt x="4264655" y="28574"/>
                  </a:cubicBezTo>
                  <a:close/>
                  <a:moveTo>
                    <a:pt x="1420495" y="28574"/>
                  </a:moveTo>
                  <a:cubicBezTo>
                    <a:pt x="1425575" y="28574"/>
                    <a:pt x="1430020" y="29209"/>
                    <a:pt x="1434465" y="31749"/>
                  </a:cubicBezTo>
                  <a:cubicBezTo>
                    <a:pt x="1438910" y="33654"/>
                    <a:pt x="1442085" y="36194"/>
                    <a:pt x="1445260" y="40004"/>
                  </a:cubicBezTo>
                  <a:cubicBezTo>
                    <a:pt x="1448435" y="43814"/>
                    <a:pt x="1450975" y="47624"/>
                    <a:pt x="1452245" y="52704"/>
                  </a:cubicBezTo>
                  <a:cubicBezTo>
                    <a:pt x="1454150" y="57784"/>
                    <a:pt x="1454785" y="63499"/>
                    <a:pt x="1454785" y="69214"/>
                  </a:cubicBezTo>
                  <a:lnTo>
                    <a:pt x="1455420" y="69214"/>
                  </a:lnTo>
                  <a:cubicBezTo>
                    <a:pt x="1455420" y="75564"/>
                    <a:pt x="1454785" y="81279"/>
                    <a:pt x="1452880" y="86359"/>
                  </a:cubicBezTo>
                  <a:cubicBezTo>
                    <a:pt x="1450975" y="91439"/>
                    <a:pt x="1448435" y="95884"/>
                    <a:pt x="1445260" y="99059"/>
                  </a:cubicBezTo>
                  <a:cubicBezTo>
                    <a:pt x="1442085" y="102869"/>
                    <a:pt x="1438275" y="105409"/>
                    <a:pt x="1433830" y="107314"/>
                  </a:cubicBezTo>
                  <a:cubicBezTo>
                    <a:pt x="1429385" y="109219"/>
                    <a:pt x="1424940" y="109854"/>
                    <a:pt x="1419860" y="109854"/>
                  </a:cubicBezTo>
                  <a:cubicBezTo>
                    <a:pt x="1414780" y="109854"/>
                    <a:pt x="1410335" y="108584"/>
                    <a:pt x="1405890" y="106679"/>
                  </a:cubicBezTo>
                  <a:cubicBezTo>
                    <a:pt x="1401444" y="104774"/>
                    <a:pt x="1398270" y="102234"/>
                    <a:pt x="1395095" y="98424"/>
                  </a:cubicBezTo>
                  <a:cubicBezTo>
                    <a:pt x="1391920" y="94614"/>
                    <a:pt x="1389380" y="90804"/>
                    <a:pt x="1388110" y="85724"/>
                  </a:cubicBezTo>
                  <a:cubicBezTo>
                    <a:pt x="1386205" y="80644"/>
                    <a:pt x="1385570" y="74929"/>
                    <a:pt x="1385570" y="69214"/>
                  </a:cubicBezTo>
                  <a:cubicBezTo>
                    <a:pt x="1385570" y="63499"/>
                    <a:pt x="1386205" y="57149"/>
                    <a:pt x="1388110" y="52069"/>
                  </a:cubicBezTo>
                  <a:cubicBezTo>
                    <a:pt x="1390015" y="46989"/>
                    <a:pt x="1392555" y="42544"/>
                    <a:pt x="1395730" y="39369"/>
                  </a:cubicBezTo>
                  <a:cubicBezTo>
                    <a:pt x="1398905" y="35559"/>
                    <a:pt x="1402715" y="33019"/>
                    <a:pt x="1406525" y="31114"/>
                  </a:cubicBezTo>
                  <a:cubicBezTo>
                    <a:pt x="1410970" y="29209"/>
                    <a:pt x="1415415" y="28574"/>
                    <a:pt x="1420495" y="28574"/>
                  </a:cubicBezTo>
                  <a:close/>
                  <a:moveTo>
                    <a:pt x="3143245" y="5079"/>
                  </a:moveTo>
                  <a:lnTo>
                    <a:pt x="3219445" y="5079"/>
                  </a:lnTo>
                  <a:lnTo>
                    <a:pt x="3219445" y="20319"/>
                  </a:lnTo>
                  <a:lnTo>
                    <a:pt x="3188965" y="20319"/>
                  </a:lnTo>
                  <a:lnTo>
                    <a:pt x="3188965" y="108584"/>
                  </a:lnTo>
                  <a:lnTo>
                    <a:pt x="3173090" y="108584"/>
                  </a:lnTo>
                  <a:lnTo>
                    <a:pt x="3173090" y="20319"/>
                  </a:lnTo>
                  <a:lnTo>
                    <a:pt x="3143245" y="20319"/>
                  </a:lnTo>
                  <a:close/>
                  <a:moveTo>
                    <a:pt x="1628774" y="5079"/>
                  </a:moveTo>
                  <a:lnTo>
                    <a:pt x="1704970" y="5079"/>
                  </a:lnTo>
                  <a:lnTo>
                    <a:pt x="1704970" y="20319"/>
                  </a:lnTo>
                  <a:lnTo>
                    <a:pt x="1675129" y="20319"/>
                  </a:lnTo>
                  <a:lnTo>
                    <a:pt x="1675129" y="108584"/>
                  </a:lnTo>
                  <a:lnTo>
                    <a:pt x="1659255" y="108584"/>
                  </a:lnTo>
                  <a:lnTo>
                    <a:pt x="1659255" y="20319"/>
                  </a:lnTo>
                  <a:lnTo>
                    <a:pt x="1628774" y="20319"/>
                  </a:lnTo>
                  <a:close/>
                  <a:moveTo>
                    <a:pt x="0" y="5079"/>
                  </a:moveTo>
                  <a:lnTo>
                    <a:pt x="76200" y="5079"/>
                  </a:lnTo>
                  <a:lnTo>
                    <a:pt x="76200" y="20319"/>
                  </a:lnTo>
                  <a:lnTo>
                    <a:pt x="45720" y="20319"/>
                  </a:lnTo>
                  <a:lnTo>
                    <a:pt x="45720" y="108584"/>
                  </a:lnTo>
                  <a:lnTo>
                    <a:pt x="29845" y="108584"/>
                  </a:lnTo>
                  <a:lnTo>
                    <a:pt x="29845" y="20319"/>
                  </a:lnTo>
                  <a:lnTo>
                    <a:pt x="0" y="20319"/>
                  </a:lnTo>
                  <a:close/>
                  <a:moveTo>
                    <a:pt x="1362075" y="1269"/>
                  </a:moveTo>
                  <a:cubicBezTo>
                    <a:pt x="1363345" y="1269"/>
                    <a:pt x="1364615" y="1269"/>
                    <a:pt x="1365885" y="1904"/>
                  </a:cubicBezTo>
                  <a:cubicBezTo>
                    <a:pt x="1367155" y="1904"/>
                    <a:pt x="1367790" y="3174"/>
                    <a:pt x="1369060" y="3809"/>
                  </a:cubicBezTo>
                  <a:cubicBezTo>
                    <a:pt x="1369695" y="4444"/>
                    <a:pt x="1370965" y="5714"/>
                    <a:pt x="1370965" y="6984"/>
                  </a:cubicBezTo>
                  <a:cubicBezTo>
                    <a:pt x="1370965" y="8254"/>
                    <a:pt x="1371600" y="9524"/>
                    <a:pt x="1371600" y="10794"/>
                  </a:cubicBezTo>
                  <a:cubicBezTo>
                    <a:pt x="1371600" y="10794"/>
                    <a:pt x="1371600" y="13334"/>
                    <a:pt x="1370965" y="14604"/>
                  </a:cubicBezTo>
                  <a:cubicBezTo>
                    <a:pt x="1370965" y="15874"/>
                    <a:pt x="1369695" y="17144"/>
                    <a:pt x="1369060" y="17779"/>
                  </a:cubicBezTo>
                  <a:cubicBezTo>
                    <a:pt x="1368425" y="18414"/>
                    <a:pt x="1367155" y="19684"/>
                    <a:pt x="1365885" y="19684"/>
                  </a:cubicBezTo>
                  <a:cubicBezTo>
                    <a:pt x="1364615" y="19684"/>
                    <a:pt x="1363345" y="20319"/>
                    <a:pt x="1362075" y="20319"/>
                  </a:cubicBezTo>
                  <a:cubicBezTo>
                    <a:pt x="1360805" y="20319"/>
                    <a:pt x="1359535" y="20319"/>
                    <a:pt x="1358265" y="19684"/>
                  </a:cubicBezTo>
                  <a:cubicBezTo>
                    <a:pt x="1356995" y="19684"/>
                    <a:pt x="1355725" y="18414"/>
                    <a:pt x="1355090" y="17779"/>
                  </a:cubicBezTo>
                  <a:cubicBezTo>
                    <a:pt x="1354455" y="17144"/>
                    <a:pt x="1353185" y="15874"/>
                    <a:pt x="1353185" y="14604"/>
                  </a:cubicBezTo>
                  <a:cubicBezTo>
                    <a:pt x="1353185" y="13334"/>
                    <a:pt x="1352550" y="12064"/>
                    <a:pt x="1352550" y="10794"/>
                  </a:cubicBezTo>
                  <a:cubicBezTo>
                    <a:pt x="1352550" y="9524"/>
                    <a:pt x="1352550" y="8254"/>
                    <a:pt x="1353185" y="6984"/>
                  </a:cubicBezTo>
                  <a:cubicBezTo>
                    <a:pt x="1353185" y="5714"/>
                    <a:pt x="1354455" y="4444"/>
                    <a:pt x="1355090" y="3809"/>
                  </a:cubicBezTo>
                  <a:cubicBezTo>
                    <a:pt x="1355725" y="3174"/>
                    <a:pt x="1356995" y="1904"/>
                    <a:pt x="1358265" y="1904"/>
                  </a:cubicBezTo>
                  <a:cubicBezTo>
                    <a:pt x="1359535" y="1904"/>
                    <a:pt x="1360805" y="1269"/>
                    <a:pt x="1362075" y="1269"/>
                  </a:cubicBezTo>
                  <a:close/>
                  <a:moveTo>
                    <a:pt x="4789801" y="634"/>
                  </a:moveTo>
                  <a:lnTo>
                    <a:pt x="4789801" y="65404"/>
                  </a:lnTo>
                  <a:lnTo>
                    <a:pt x="4814566" y="31114"/>
                  </a:lnTo>
                  <a:lnTo>
                    <a:pt x="4831711" y="31114"/>
                  </a:lnTo>
                  <a:lnTo>
                    <a:pt x="4812026" y="57149"/>
                  </a:lnTo>
                  <a:lnTo>
                    <a:pt x="4835521" y="108584"/>
                  </a:lnTo>
                  <a:lnTo>
                    <a:pt x="4819011" y="108584"/>
                  </a:lnTo>
                  <a:lnTo>
                    <a:pt x="4801866" y="69849"/>
                  </a:lnTo>
                  <a:lnTo>
                    <a:pt x="4789801" y="85724"/>
                  </a:lnTo>
                  <a:lnTo>
                    <a:pt x="4789801" y="108584"/>
                  </a:lnTo>
                  <a:lnTo>
                    <a:pt x="4774561" y="108584"/>
                  </a:lnTo>
                  <a:lnTo>
                    <a:pt x="4774561" y="8889"/>
                  </a:lnTo>
                  <a:close/>
                  <a:moveTo>
                    <a:pt x="4472301" y="634"/>
                  </a:moveTo>
                  <a:lnTo>
                    <a:pt x="4472301" y="109219"/>
                  </a:lnTo>
                  <a:lnTo>
                    <a:pt x="4457061" y="109219"/>
                  </a:lnTo>
                  <a:lnTo>
                    <a:pt x="4457696" y="108584"/>
                  </a:lnTo>
                  <a:lnTo>
                    <a:pt x="4457696" y="100964"/>
                  </a:lnTo>
                  <a:cubicBezTo>
                    <a:pt x="4457696" y="100964"/>
                    <a:pt x="4454521" y="103504"/>
                    <a:pt x="4453251" y="104774"/>
                  </a:cubicBezTo>
                  <a:cubicBezTo>
                    <a:pt x="4451981" y="106044"/>
                    <a:pt x="4450076" y="106679"/>
                    <a:pt x="4448171" y="107949"/>
                  </a:cubicBezTo>
                  <a:cubicBezTo>
                    <a:pt x="4446266" y="108584"/>
                    <a:pt x="4444361" y="109219"/>
                    <a:pt x="4443091" y="109854"/>
                  </a:cubicBezTo>
                  <a:cubicBezTo>
                    <a:pt x="4441186" y="109854"/>
                    <a:pt x="4439281" y="109854"/>
                    <a:pt x="4437376" y="109854"/>
                  </a:cubicBezTo>
                  <a:cubicBezTo>
                    <a:pt x="4432931" y="109854"/>
                    <a:pt x="4429121" y="109219"/>
                    <a:pt x="4425946" y="107314"/>
                  </a:cubicBezTo>
                  <a:cubicBezTo>
                    <a:pt x="4422136" y="106044"/>
                    <a:pt x="4418961" y="103504"/>
                    <a:pt x="4416421" y="99694"/>
                  </a:cubicBezTo>
                  <a:cubicBezTo>
                    <a:pt x="4413881" y="96519"/>
                    <a:pt x="4411341" y="92074"/>
                    <a:pt x="4410071" y="86994"/>
                  </a:cubicBezTo>
                  <a:cubicBezTo>
                    <a:pt x="4408801" y="81914"/>
                    <a:pt x="4407531" y="75564"/>
                    <a:pt x="4407531" y="67944"/>
                  </a:cubicBezTo>
                  <a:cubicBezTo>
                    <a:pt x="4407531" y="61594"/>
                    <a:pt x="4408166" y="55244"/>
                    <a:pt x="4410071" y="50799"/>
                  </a:cubicBezTo>
                  <a:cubicBezTo>
                    <a:pt x="4411976" y="45719"/>
                    <a:pt x="4413881" y="41909"/>
                    <a:pt x="4417056" y="38734"/>
                  </a:cubicBezTo>
                  <a:cubicBezTo>
                    <a:pt x="4419596" y="35559"/>
                    <a:pt x="4423406" y="33019"/>
                    <a:pt x="4426581" y="31749"/>
                  </a:cubicBezTo>
                  <a:cubicBezTo>
                    <a:pt x="4430391" y="29844"/>
                    <a:pt x="4434201" y="29209"/>
                    <a:pt x="4438011" y="29209"/>
                  </a:cubicBezTo>
                  <a:cubicBezTo>
                    <a:pt x="4439916" y="29209"/>
                    <a:pt x="4441821" y="29209"/>
                    <a:pt x="4443726" y="29844"/>
                  </a:cubicBezTo>
                  <a:cubicBezTo>
                    <a:pt x="4445631" y="29844"/>
                    <a:pt x="4447536" y="31114"/>
                    <a:pt x="4448806" y="31749"/>
                  </a:cubicBezTo>
                  <a:cubicBezTo>
                    <a:pt x="4450711" y="32384"/>
                    <a:pt x="4451981" y="33654"/>
                    <a:pt x="4453251" y="34924"/>
                  </a:cubicBezTo>
                  <a:cubicBezTo>
                    <a:pt x="4454521" y="36194"/>
                    <a:pt x="4455791" y="36829"/>
                    <a:pt x="4457061" y="38099"/>
                  </a:cubicBezTo>
                  <a:lnTo>
                    <a:pt x="4457061" y="8254"/>
                  </a:lnTo>
                  <a:close/>
                  <a:moveTo>
                    <a:pt x="4390385" y="634"/>
                  </a:moveTo>
                  <a:lnTo>
                    <a:pt x="4390385" y="108584"/>
                  </a:lnTo>
                  <a:lnTo>
                    <a:pt x="4375145" y="108584"/>
                  </a:lnTo>
                  <a:lnTo>
                    <a:pt x="4375145" y="8889"/>
                  </a:lnTo>
                  <a:close/>
                  <a:moveTo>
                    <a:pt x="3946521" y="634"/>
                  </a:moveTo>
                  <a:lnTo>
                    <a:pt x="3946521" y="38099"/>
                  </a:lnTo>
                  <a:cubicBezTo>
                    <a:pt x="3946521" y="38099"/>
                    <a:pt x="3948426" y="35559"/>
                    <a:pt x="3950331" y="34289"/>
                  </a:cubicBezTo>
                  <a:cubicBezTo>
                    <a:pt x="3951601" y="33019"/>
                    <a:pt x="3953506" y="32384"/>
                    <a:pt x="3954776" y="31114"/>
                  </a:cubicBezTo>
                  <a:cubicBezTo>
                    <a:pt x="3956681" y="30479"/>
                    <a:pt x="3958586" y="29844"/>
                    <a:pt x="3960491" y="29209"/>
                  </a:cubicBezTo>
                  <a:cubicBezTo>
                    <a:pt x="3962396" y="29209"/>
                    <a:pt x="3964301" y="29209"/>
                    <a:pt x="3966206" y="29209"/>
                  </a:cubicBezTo>
                  <a:cubicBezTo>
                    <a:pt x="3970651" y="29209"/>
                    <a:pt x="3975096" y="29844"/>
                    <a:pt x="3978271" y="31749"/>
                  </a:cubicBezTo>
                  <a:cubicBezTo>
                    <a:pt x="3981446" y="33019"/>
                    <a:pt x="3984621" y="35559"/>
                    <a:pt x="3987161" y="38099"/>
                  </a:cubicBezTo>
                  <a:cubicBezTo>
                    <a:pt x="3989701" y="41274"/>
                    <a:pt x="3990971" y="44449"/>
                    <a:pt x="3992241" y="49529"/>
                  </a:cubicBezTo>
                  <a:cubicBezTo>
                    <a:pt x="3993511" y="53974"/>
                    <a:pt x="3994146" y="59054"/>
                    <a:pt x="3994146" y="64134"/>
                  </a:cubicBezTo>
                  <a:lnTo>
                    <a:pt x="3994146" y="108584"/>
                  </a:lnTo>
                  <a:lnTo>
                    <a:pt x="3978906" y="108584"/>
                  </a:lnTo>
                  <a:lnTo>
                    <a:pt x="3978271" y="108584"/>
                  </a:lnTo>
                  <a:lnTo>
                    <a:pt x="3978271" y="64769"/>
                  </a:lnTo>
                  <a:cubicBezTo>
                    <a:pt x="3978271" y="57784"/>
                    <a:pt x="3977001" y="52069"/>
                    <a:pt x="3974461" y="48894"/>
                  </a:cubicBezTo>
                  <a:cubicBezTo>
                    <a:pt x="3971921" y="45084"/>
                    <a:pt x="3968111" y="43814"/>
                    <a:pt x="3962396" y="43814"/>
                  </a:cubicBezTo>
                  <a:cubicBezTo>
                    <a:pt x="3959856" y="43814"/>
                    <a:pt x="3957951" y="43814"/>
                    <a:pt x="3956046" y="45084"/>
                  </a:cubicBezTo>
                  <a:cubicBezTo>
                    <a:pt x="3954141" y="45719"/>
                    <a:pt x="3952236" y="46989"/>
                    <a:pt x="3950966" y="48894"/>
                  </a:cubicBezTo>
                  <a:cubicBezTo>
                    <a:pt x="3949696" y="50799"/>
                    <a:pt x="3948426" y="52704"/>
                    <a:pt x="3947791" y="55244"/>
                  </a:cubicBezTo>
                  <a:cubicBezTo>
                    <a:pt x="3947156" y="57784"/>
                    <a:pt x="3946521" y="60324"/>
                    <a:pt x="3946521" y="63499"/>
                  </a:cubicBezTo>
                  <a:lnTo>
                    <a:pt x="3946521" y="109219"/>
                  </a:lnTo>
                  <a:lnTo>
                    <a:pt x="3931281" y="109219"/>
                  </a:lnTo>
                  <a:lnTo>
                    <a:pt x="3931281" y="8889"/>
                  </a:lnTo>
                  <a:close/>
                  <a:moveTo>
                    <a:pt x="3248021" y="634"/>
                  </a:moveTo>
                  <a:lnTo>
                    <a:pt x="3248021" y="38099"/>
                  </a:lnTo>
                  <a:cubicBezTo>
                    <a:pt x="3248021" y="38099"/>
                    <a:pt x="3249926" y="35559"/>
                    <a:pt x="3251831" y="34289"/>
                  </a:cubicBezTo>
                  <a:cubicBezTo>
                    <a:pt x="3253101" y="33019"/>
                    <a:pt x="3255006" y="32384"/>
                    <a:pt x="3256276" y="31114"/>
                  </a:cubicBezTo>
                  <a:cubicBezTo>
                    <a:pt x="3258181" y="30479"/>
                    <a:pt x="3260086" y="29844"/>
                    <a:pt x="3261991" y="29209"/>
                  </a:cubicBezTo>
                  <a:cubicBezTo>
                    <a:pt x="3263896" y="29209"/>
                    <a:pt x="3265801" y="29209"/>
                    <a:pt x="3267706" y="29209"/>
                  </a:cubicBezTo>
                  <a:cubicBezTo>
                    <a:pt x="3272151" y="29209"/>
                    <a:pt x="3276596" y="29844"/>
                    <a:pt x="3279771" y="31749"/>
                  </a:cubicBezTo>
                  <a:cubicBezTo>
                    <a:pt x="3282946" y="33019"/>
                    <a:pt x="3286121" y="35559"/>
                    <a:pt x="3288661" y="38099"/>
                  </a:cubicBezTo>
                  <a:cubicBezTo>
                    <a:pt x="3291201" y="41274"/>
                    <a:pt x="3292471" y="44449"/>
                    <a:pt x="3293741" y="49529"/>
                  </a:cubicBezTo>
                  <a:cubicBezTo>
                    <a:pt x="3295011" y="53974"/>
                    <a:pt x="3295646" y="59054"/>
                    <a:pt x="3295646" y="64134"/>
                  </a:cubicBezTo>
                  <a:lnTo>
                    <a:pt x="3295646" y="108584"/>
                  </a:lnTo>
                  <a:lnTo>
                    <a:pt x="3280406" y="108584"/>
                  </a:lnTo>
                  <a:lnTo>
                    <a:pt x="3279771" y="108584"/>
                  </a:lnTo>
                  <a:lnTo>
                    <a:pt x="3279771" y="64769"/>
                  </a:lnTo>
                  <a:cubicBezTo>
                    <a:pt x="3279771" y="57784"/>
                    <a:pt x="3278501" y="52069"/>
                    <a:pt x="3275961" y="48894"/>
                  </a:cubicBezTo>
                  <a:cubicBezTo>
                    <a:pt x="3273421" y="45084"/>
                    <a:pt x="3269611" y="43814"/>
                    <a:pt x="3263896" y="43814"/>
                  </a:cubicBezTo>
                  <a:cubicBezTo>
                    <a:pt x="3261356" y="43814"/>
                    <a:pt x="3259451" y="43814"/>
                    <a:pt x="3257546" y="45084"/>
                  </a:cubicBezTo>
                  <a:cubicBezTo>
                    <a:pt x="3255641" y="45719"/>
                    <a:pt x="3253736" y="46989"/>
                    <a:pt x="3252466" y="48894"/>
                  </a:cubicBezTo>
                  <a:cubicBezTo>
                    <a:pt x="3251196" y="50799"/>
                    <a:pt x="3249926" y="52704"/>
                    <a:pt x="3249291" y="55244"/>
                  </a:cubicBezTo>
                  <a:cubicBezTo>
                    <a:pt x="3248656" y="57784"/>
                    <a:pt x="3248021" y="60324"/>
                    <a:pt x="3248021" y="63499"/>
                  </a:cubicBezTo>
                  <a:lnTo>
                    <a:pt x="3248021" y="109219"/>
                  </a:lnTo>
                  <a:lnTo>
                    <a:pt x="3232781" y="109219"/>
                  </a:lnTo>
                  <a:lnTo>
                    <a:pt x="3232781" y="8889"/>
                  </a:lnTo>
                  <a:close/>
                  <a:moveTo>
                    <a:pt x="2432681" y="634"/>
                  </a:moveTo>
                  <a:lnTo>
                    <a:pt x="2432681" y="38099"/>
                  </a:lnTo>
                  <a:cubicBezTo>
                    <a:pt x="2432681" y="38099"/>
                    <a:pt x="2434586" y="35559"/>
                    <a:pt x="2436491" y="34289"/>
                  </a:cubicBezTo>
                  <a:cubicBezTo>
                    <a:pt x="2437761" y="33019"/>
                    <a:pt x="2439666" y="32384"/>
                    <a:pt x="2440936" y="31114"/>
                  </a:cubicBezTo>
                  <a:cubicBezTo>
                    <a:pt x="2442841" y="30479"/>
                    <a:pt x="2444746" y="29844"/>
                    <a:pt x="2446651" y="29209"/>
                  </a:cubicBezTo>
                  <a:cubicBezTo>
                    <a:pt x="2448556" y="29209"/>
                    <a:pt x="2450461" y="29209"/>
                    <a:pt x="2452366" y="29209"/>
                  </a:cubicBezTo>
                  <a:cubicBezTo>
                    <a:pt x="2456811" y="29209"/>
                    <a:pt x="2461256" y="29844"/>
                    <a:pt x="2464431" y="31749"/>
                  </a:cubicBezTo>
                  <a:cubicBezTo>
                    <a:pt x="2467606" y="33019"/>
                    <a:pt x="2470781" y="35559"/>
                    <a:pt x="2473321" y="38099"/>
                  </a:cubicBezTo>
                  <a:cubicBezTo>
                    <a:pt x="2475861" y="41274"/>
                    <a:pt x="2477131" y="44449"/>
                    <a:pt x="2478401" y="49529"/>
                  </a:cubicBezTo>
                  <a:cubicBezTo>
                    <a:pt x="2479671" y="53974"/>
                    <a:pt x="2480306" y="59054"/>
                    <a:pt x="2480306" y="64134"/>
                  </a:cubicBezTo>
                  <a:lnTo>
                    <a:pt x="2480306" y="108584"/>
                  </a:lnTo>
                  <a:lnTo>
                    <a:pt x="2465066" y="108584"/>
                  </a:lnTo>
                  <a:lnTo>
                    <a:pt x="2464431" y="108584"/>
                  </a:lnTo>
                  <a:lnTo>
                    <a:pt x="2464431" y="64769"/>
                  </a:lnTo>
                  <a:cubicBezTo>
                    <a:pt x="2464431" y="57784"/>
                    <a:pt x="2463161" y="52069"/>
                    <a:pt x="2460621" y="48894"/>
                  </a:cubicBezTo>
                  <a:cubicBezTo>
                    <a:pt x="2458081" y="45084"/>
                    <a:pt x="2454271" y="43814"/>
                    <a:pt x="2448556" y="43814"/>
                  </a:cubicBezTo>
                  <a:cubicBezTo>
                    <a:pt x="2446016" y="43814"/>
                    <a:pt x="2444111" y="43814"/>
                    <a:pt x="2442206" y="45084"/>
                  </a:cubicBezTo>
                  <a:cubicBezTo>
                    <a:pt x="2440301" y="45719"/>
                    <a:pt x="2438396" y="46989"/>
                    <a:pt x="2437126" y="48894"/>
                  </a:cubicBezTo>
                  <a:cubicBezTo>
                    <a:pt x="2435856" y="50799"/>
                    <a:pt x="2434586" y="52704"/>
                    <a:pt x="2433951" y="55244"/>
                  </a:cubicBezTo>
                  <a:cubicBezTo>
                    <a:pt x="2433316" y="57784"/>
                    <a:pt x="2432681" y="60324"/>
                    <a:pt x="2432681" y="63499"/>
                  </a:cubicBezTo>
                  <a:lnTo>
                    <a:pt x="2432681" y="109219"/>
                  </a:lnTo>
                  <a:lnTo>
                    <a:pt x="2417441" y="109219"/>
                  </a:lnTo>
                  <a:lnTo>
                    <a:pt x="2417441" y="8889"/>
                  </a:lnTo>
                  <a:close/>
                  <a:moveTo>
                    <a:pt x="1734181" y="634"/>
                  </a:moveTo>
                  <a:lnTo>
                    <a:pt x="1734181" y="38099"/>
                  </a:lnTo>
                  <a:cubicBezTo>
                    <a:pt x="1734181" y="38099"/>
                    <a:pt x="1736086" y="35559"/>
                    <a:pt x="1737991" y="34289"/>
                  </a:cubicBezTo>
                  <a:cubicBezTo>
                    <a:pt x="1739261" y="33019"/>
                    <a:pt x="1741166" y="32384"/>
                    <a:pt x="1742436" y="31114"/>
                  </a:cubicBezTo>
                  <a:cubicBezTo>
                    <a:pt x="1744341" y="30479"/>
                    <a:pt x="1746246" y="29844"/>
                    <a:pt x="1748151" y="29209"/>
                  </a:cubicBezTo>
                  <a:cubicBezTo>
                    <a:pt x="1750056" y="29209"/>
                    <a:pt x="1751961" y="29209"/>
                    <a:pt x="1753866" y="29209"/>
                  </a:cubicBezTo>
                  <a:cubicBezTo>
                    <a:pt x="1758311" y="29209"/>
                    <a:pt x="1762756" y="29844"/>
                    <a:pt x="1765931" y="31749"/>
                  </a:cubicBezTo>
                  <a:cubicBezTo>
                    <a:pt x="1769106" y="33019"/>
                    <a:pt x="1772281" y="35559"/>
                    <a:pt x="1774821" y="38099"/>
                  </a:cubicBezTo>
                  <a:cubicBezTo>
                    <a:pt x="1777361" y="41274"/>
                    <a:pt x="1778631" y="44449"/>
                    <a:pt x="1779901" y="49529"/>
                  </a:cubicBezTo>
                  <a:cubicBezTo>
                    <a:pt x="1781171" y="53974"/>
                    <a:pt x="1781806" y="59054"/>
                    <a:pt x="1781806" y="64134"/>
                  </a:cubicBezTo>
                  <a:lnTo>
                    <a:pt x="1781806" y="108584"/>
                  </a:lnTo>
                  <a:lnTo>
                    <a:pt x="1766566" y="108584"/>
                  </a:lnTo>
                  <a:lnTo>
                    <a:pt x="1765931" y="108584"/>
                  </a:lnTo>
                  <a:lnTo>
                    <a:pt x="1765931" y="64769"/>
                  </a:lnTo>
                  <a:cubicBezTo>
                    <a:pt x="1765931" y="57784"/>
                    <a:pt x="1764661" y="52069"/>
                    <a:pt x="1762121" y="48894"/>
                  </a:cubicBezTo>
                  <a:cubicBezTo>
                    <a:pt x="1759581" y="45084"/>
                    <a:pt x="1755771" y="43814"/>
                    <a:pt x="1750056" y="43814"/>
                  </a:cubicBezTo>
                  <a:cubicBezTo>
                    <a:pt x="1747516" y="43814"/>
                    <a:pt x="1745611" y="43814"/>
                    <a:pt x="1743706" y="45084"/>
                  </a:cubicBezTo>
                  <a:cubicBezTo>
                    <a:pt x="1741801" y="45719"/>
                    <a:pt x="1739896" y="46989"/>
                    <a:pt x="1738626" y="48894"/>
                  </a:cubicBezTo>
                  <a:cubicBezTo>
                    <a:pt x="1737356" y="50799"/>
                    <a:pt x="1736086" y="52704"/>
                    <a:pt x="1735451" y="55244"/>
                  </a:cubicBezTo>
                  <a:cubicBezTo>
                    <a:pt x="1734816" y="57784"/>
                    <a:pt x="1734181" y="60324"/>
                    <a:pt x="1734181" y="63499"/>
                  </a:cubicBezTo>
                  <a:lnTo>
                    <a:pt x="1734181" y="109219"/>
                  </a:lnTo>
                  <a:lnTo>
                    <a:pt x="1718941" y="109219"/>
                  </a:lnTo>
                  <a:lnTo>
                    <a:pt x="1718941" y="8889"/>
                  </a:lnTo>
                  <a:close/>
                  <a:moveTo>
                    <a:pt x="803275" y="634"/>
                  </a:moveTo>
                  <a:lnTo>
                    <a:pt x="803275" y="38099"/>
                  </a:lnTo>
                  <a:cubicBezTo>
                    <a:pt x="803275" y="38099"/>
                    <a:pt x="805180" y="35559"/>
                    <a:pt x="807085" y="34289"/>
                  </a:cubicBezTo>
                  <a:cubicBezTo>
                    <a:pt x="808355" y="33019"/>
                    <a:pt x="810260" y="32384"/>
                    <a:pt x="811530" y="31114"/>
                  </a:cubicBezTo>
                  <a:cubicBezTo>
                    <a:pt x="813435" y="30479"/>
                    <a:pt x="815340" y="29844"/>
                    <a:pt x="817245" y="29209"/>
                  </a:cubicBezTo>
                  <a:cubicBezTo>
                    <a:pt x="819150" y="29209"/>
                    <a:pt x="821055" y="29209"/>
                    <a:pt x="822960" y="29209"/>
                  </a:cubicBezTo>
                  <a:cubicBezTo>
                    <a:pt x="827405" y="29209"/>
                    <a:pt x="831850" y="29844"/>
                    <a:pt x="835025" y="31749"/>
                  </a:cubicBezTo>
                  <a:cubicBezTo>
                    <a:pt x="838200" y="33019"/>
                    <a:pt x="841375" y="35559"/>
                    <a:pt x="843915" y="38099"/>
                  </a:cubicBezTo>
                  <a:cubicBezTo>
                    <a:pt x="846455" y="41274"/>
                    <a:pt x="847725" y="44449"/>
                    <a:pt x="848995" y="49529"/>
                  </a:cubicBezTo>
                  <a:cubicBezTo>
                    <a:pt x="850265" y="53974"/>
                    <a:pt x="850900" y="59054"/>
                    <a:pt x="850900" y="64134"/>
                  </a:cubicBezTo>
                  <a:lnTo>
                    <a:pt x="850900" y="108584"/>
                  </a:lnTo>
                  <a:lnTo>
                    <a:pt x="835660" y="108584"/>
                  </a:lnTo>
                  <a:lnTo>
                    <a:pt x="835025" y="108584"/>
                  </a:lnTo>
                  <a:lnTo>
                    <a:pt x="835025" y="64769"/>
                  </a:lnTo>
                  <a:cubicBezTo>
                    <a:pt x="835025" y="57784"/>
                    <a:pt x="833755" y="52069"/>
                    <a:pt x="831215" y="48894"/>
                  </a:cubicBezTo>
                  <a:cubicBezTo>
                    <a:pt x="828675" y="45084"/>
                    <a:pt x="824865" y="43814"/>
                    <a:pt x="819150" y="43814"/>
                  </a:cubicBezTo>
                  <a:cubicBezTo>
                    <a:pt x="816610" y="43814"/>
                    <a:pt x="814705" y="43814"/>
                    <a:pt x="812800" y="45084"/>
                  </a:cubicBezTo>
                  <a:cubicBezTo>
                    <a:pt x="810895" y="45719"/>
                    <a:pt x="808990" y="46989"/>
                    <a:pt x="807720" y="48894"/>
                  </a:cubicBezTo>
                  <a:cubicBezTo>
                    <a:pt x="806450" y="50799"/>
                    <a:pt x="805180" y="52704"/>
                    <a:pt x="804545" y="55244"/>
                  </a:cubicBezTo>
                  <a:cubicBezTo>
                    <a:pt x="803910" y="57784"/>
                    <a:pt x="803275" y="60324"/>
                    <a:pt x="803275" y="63499"/>
                  </a:cubicBezTo>
                  <a:lnTo>
                    <a:pt x="803275" y="109219"/>
                  </a:lnTo>
                  <a:lnTo>
                    <a:pt x="788035" y="109219"/>
                  </a:lnTo>
                  <a:lnTo>
                    <a:pt x="788035" y="8889"/>
                  </a:lnTo>
                  <a:close/>
                  <a:moveTo>
                    <a:pt x="104774" y="634"/>
                  </a:moveTo>
                  <a:lnTo>
                    <a:pt x="104774" y="38099"/>
                  </a:lnTo>
                  <a:cubicBezTo>
                    <a:pt x="104774" y="38099"/>
                    <a:pt x="106679" y="35559"/>
                    <a:pt x="108584" y="34289"/>
                  </a:cubicBezTo>
                  <a:cubicBezTo>
                    <a:pt x="109854" y="33019"/>
                    <a:pt x="111759" y="32384"/>
                    <a:pt x="113029" y="31114"/>
                  </a:cubicBezTo>
                  <a:cubicBezTo>
                    <a:pt x="114934" y="30479"/>
                    <a:pt x="116839" y="29844"/>
                    <a:pt x="118744" y="29209"/>
                  </a:cubicBezTo>
                  <a:cubicBezTo>
                    <a:pt x="120649" y="29209"/>
                    <a:pt x="122554" y="29209"/>
                    <a:pt x="124459" y="29209"/>
                  </a:cubicBezTo>
                  <a:cubicBezTo>
                    <a:pt x="128904" y="29209"/>
                    <a:pt x="133349" y="29844"/>
                    <a:pt x="136524" y="31749"/>
                  </a:cubicBezTo>
                  <a:cubicBezTo>
                    <a:pt x="139699" y="33019"/>
                    <a:pt x="142874" y="35559"/>
                    <a:pt x="145414" y="38099"/>
                  </a:cubicBezTo>
                  <a:cubicBezTo>
                    <a:pt x="147954" y="41274"/>
                    <a:pt x="149224" y="44449"/>
                    <a:pt x="150494" y="49529"/>
                  </a:cubicBezTo>
                  <a:cubicBezTo>
                    <a:pt x="151764" y="53974"/>
                    <a:pt x="152399" y="59054"/>
                    <a:pt x="152399" y="64134"/>
                  </a:cubicBezTo>
                  <a:lnTo>
                    <a:pt x="152399" y="108584"/>
                  </a:lnTo>
                  <a:lnTo>
                    <a:pt x="137159" y="108584"/>
                  </a:lnTo>
                  <a:lnTo>
                    <a:pt x="136524" y="108584"/>
                  </a:lnTo>
                  <a:lnTo>
                    <a:pt x="136524" y="64769"/>
                  </a:lnTo>
                  <a:cubicBezTo>
                    <a:pt x="136524" y="57784"/>
                    <a:pt x="135254" y="52069"/>
                    <a:pt x="132714" y="48894"/>
                  </a:cubicBezTo>
                  <a:cubicBezTo>
                    <a:pt x="130174" y="45084"/>
                    <a:pt x="126364" y="43814"/>
                    <a:pt x="120649" y="43814"/>
                  </a:cubicBezTo>
                  <a:cubicBezTo>
                    <a:pt x="118109" y="43814"/>
                    <a:pt x="116204" y="43814"/>
                    <a:pt x="114299" y="45084"/>
                  </a:cubicBezTo>
                  <a:cubicBezTo>
                    <a:pt x="112394" y="45719"/>
                    <a:pt x="110489" y="46989"/>
                    <a:pt x="109219" y="48894"/>
                  </a:cubicBezTo>
                  <a:cubicBezTo>
                    <a:pt x="107949" y="50799"/>
                    <a:pt x="106679" y="52704"/>
                    <a:pt x="106044" y="55244"/>
                  </a:cubicBezTo>
                  <a:cubicBezTo>
                    <a:pt x="105409" y="57784"/>
                    <a:pt x="104774" y="60324"/>
                    <a:pt x="104774" y="63499"/>
                  </a:cubicBezTo>
                  <a:lnTo>
                    <a:pt x="104774" y="109219"/>
                  </a:lnTo>
                  <a:lnTo>
                    <a:pt x="89534" y="109219"/>
                  </a:lnTo>
                  <a:lnTo>
                    <a:pt x="89534" y="8889"/>
                  </a:lnTo>
                  <a:close/>
                  <a:moveTo>
                    <a:pt x="3894450" y="0"/>
                  </a:moveTo>
                  <a:lnTo>
                    <a:pt x="3894450" y="30480"/>
                  </a:lnTo>
                  <a:lnTo>
                    <a:pt x="3913500" y="30480"/>
                  </a:lnTo>
                  <a:lnTo>
                    <a:pt x="3913500" y="44450"/>
                  </a:lnTo>
                  <a:lnTo>
                    <a:pt x="3894450" y="44450"/>
                  </a:lnTo>
                  <a:lnTo>
                    <a:pt x="3894450" y="86995"/>
                  </a:lnTo>
                  <a:cubicBezTo>
                    <a:pt x="3894450" y="86995"/>
                    <a:pt x="3894450" y="90170"/>
                    <a:pt x="3894450" y="91440"/>
                  </a:cubicBezTo>
                  <a:cubicBezTo>
                    <a:pt x="3894450" y="92710"/>
                    <a:pt x="3895085" y="93345"/>
                    <a:pt x="3895720" y="94615"/>
                  </a:cubicBezTo>
                  <a:cubicBezTo>
                    <a:pt x="3896355" y="95250"/>
                    <a:pt x="3896990" y="95885"/>
                    <a:pt x="3898260" y="95885"/>
                  </a:cubicBezTo>
                  <a:cubicBezTo>
                    <a:pt x="3899530" y="95885"/>
                    <a:pt x="3900800" y="95885"/>
                    <a:pt x="3902070" y="95885"/>
                  </a:cubicBezTo>
                  <a:cubicBezTo>
                    <a:pt x="3903975" y="95885"/>
                    <a:pt x="3905880" y="95885"/>
                    <a:pt x="3908420" y="95250"/>
                  </a:cubicBezTo>
                  <a:cubicBezTo>
                    <a:pt x="3910325" y="94615"/>
                    <a:pt x="3912230" y="93980"/>
                    <a:pt x="3913500" y="93345"/>
                  </a:cubicBezTo>
                  <a:lnTo>
                    <a:pt x="3911595" y="106680"/>
                  </a:lnTo>
                  <a:cubicBezTo>
                    <a:pt x="3911595" y="106680"/>
                    <a:pt x="3907785" y="108585"/>
                    <a:pt x="3905245" y="109220"/>
                  </a:cubicBezTo>
                  <a:cubicBezTo>
                    <a:pt x="3902705" y="109855"/>
                    <a:pt x="3900165" y="110490"/>
                    <a:pt x="3896990" y="110490"/>
                  </a:cubicBezTo>
                  <a:cubicBezTo>
                    <a:pt x="3894450" y="110490"/>
                    <a:pt x="3891910" y="110490"/>
                    <a:pt x="3890005" y="109220"/>
                  </a:cubicBezTo>
                  <a:cubicBezTo>
                    <a:pt x="3888100" y="108585"/>
                    <a:pt x="3886195" y="107315"/>
                    <a:pt x="3884290" y="105410"/>
                  </a:cubicBezTo>
                  <a:cubicBezTo>
                    <a:pt x="3882385" y="103505"/>
                    <a:pt x="3881115" y="101600"/>
                    <a:pt x="3880480" y="99060"/>
                  </a:cubicBezTo>
                  <a:cubicBezTo>
                    <a:pt x="3879845" y="96520"/>
                    <a:pt x="3879210" y="93345"/>
                    <a:pt x="3879210" y="89535"/>
                  </a:cubicBezTo>
                  <a:lnTo>
                    <a:pt x="3879210" y="44450"/>
                  </a:lnTo>
                  <a:lnTo>
                    <a:pt x="3868415" y="44450"/>
                  </a:lnTo>
                  <a:lnTo>
                    <a:pt x="3868415" y="30480"/>
                  </a:lnTo>
                  <a:lnTo>
                    <a:pt x="3879210" y="30480"/>
                  </a:lnTo>
                  <a:lnTo>
                    <a:pt x="3879210" y="8255"/>
                  </a:lnTo>
                  <a:close/>
                  <a:moveTo>
                    <a:pt x="3664581" y="0"/>
                  </a:moveTo>
                  <a:lnTo>
                    <a:pt x="3664581" y="30480"/>
                  </a:lnTo>
                  <a:lnTo>
                    <a:pt x="3683631" y="30480"/>
                  </a:lnTo>
                  <a:lnTo>
                    <a:pt x="3683631" y="44450"/>
                  </a:lnTo>
                  <a:lnTo>
                    <a:pt x="3664581" y="44450"/>
                  </a:lnTo>
                  <a:lnTo>
                    <a:pt x="3664581" y="86995"/>
                  </a:lnTo>
                  <a:cubicBezTo>
                    <a:pt x="3664581" y="86995"/>
                    <a:pt x="3664581" y="90170"/>
                    <a:pt x="3664581" y="91440"/>
                  </a:cubicBezTo>
                  <a:cubicBezTo>
                    <a:pt x="3664581" y="92710"/>
                    <a:pt x="3665216" y="93345"/>
                    <a:pt x="3665851" y="94615"/>
                  </a:cubicBezTo>
                  <a:cubicBezTo>
                    <a:pt x="3666486" y="95250"/>
                    <a:pt x="3667121" y="95885"/>
                    <a:pt x="3668391" y="95885"/>
                  </a:cubicBezTo>
                  <a:cubicBezTo>
                    <a:pt x="3669661" y="95885"/>
                    <a:pt x="3670931" y="95885"/>
                    <a:pt x="3672201" y="95885"/>
                  </a:cubicBezTo>
                  <a:cubicBezTo>
                    <a:pt x="3674106" y="95885"/>
                    <a:pt x="3676011" y="95885"/>
                    <a:pt x="3678551" y="95250"/>
                  </a:cubicBezTo>
                  <a:cubicBezTo>
                    <a:pt x="3680456" y="94615"/>
                    <a:pt x="3682361" y="93980"/>
                    <a:pt x="3683631" y="93345"/>
                  </a:cubicBezTo>
                  <a:lnTo>
                    <a:pt x="3681726" y="106680"/>
                  </a:lnTo>
                  <a:cubicBezTo>
                    <a:pt x="3681726" y="106680"/>
                    <a:pt x="3677916" y="108585"/>
                    <a:pt x="3675376" y="109220"/>
                  </a:cubicBezTo>
                  <a:cubicBezTo>
                    <a:pt x="3672836" y="109855"/>
                    <a:pt x="3670296" y="110490"/>
                    <a:pt x="3667121" y="110490"/>
                  </a:cubicBezTo>
                  <a:cubicBezTo>
                    <a:pt x="3664581" y="110490"/>
                    <a:pt x="3662041" y="110490"/>
                    <a:pt x="3660136" y="109220"/>
                  </a:cubicBezTo>
                  <a:cubicBezTo>
                    <a:pt x="3658231" y="108585"/>
                    <a:pt x="3656326" y="107315"/>
                    <a:pt x="3654421" y="105410"/>
                  </a:cubicBezTo>
                  <a:cubicBezTo>
                    <a:pt x="3652516" y="103505"/>
                    <a:pt x="3651246" y="101600"/>
                    <a:pt x="3650611" y="99060"/>
                  </a:cubicBezTo>
                  <a:cubicBezTo>
                    <a:pt x="3649976" y="96520"/>
                    <a:pt x="3649341" y="93345"/>
                    <a:pt x="3649341" y="89535"/>
                  </a:cubicBezTo>
                  <a:lnTo>
                    <a:pt x="3649341" y="44450"/>
                  </a:lnTo>
                  <a:lnTo>
                    <a:pt x="3638546" y="44450"/>
                  </a:lnTo>
                  <a:lnTo>
                    <a:pt x="3638546" y="30480"/>
                  </a:lnTo>
                  <a:lnTo>
                    <a:pt x="3649341" y="30480"/>
                  </a:lnTo>
                  <a:lnTo>
                    <a:pt x="3649341" y="8255"/>
                  </a:lnTo>
                  <a:close/>
                  <a:moveTo>
                    <a:pt x="3610605" y="0"/>
                  </a:moveTo>
                  <a:lnTo>
                    <a:pt x="3610605" y="30480"/>
                  </a:lnTo>
                  <a:lnTo>
                    <a:pt x="3629655" y="30480"/>
                  </a:lnTo>
                  <a:lnTo>
                    <a:pt x="3629655" y="44450"/>
                  </a:lnTo>
                  <a:lnTo>
                    <a:pt x="3610605" y="44450"/>
                  </a:lnTo>
                  <a:lnTo>
                    <a:pt x="3610605" y="86995"/>
                  </a:lnTo>
                  <a:cubicBezTo>
                    <a:pt x="3610605" y="86995"/>
                    <a:pt x="3610605" y="90170"/>
                    <a:pt x="3610605" y="91440"/>
                  </a:cubicBezTo>
                  <a:cubicBezTo>
                    <a:pt x="3610605" y="92710"/>
                    <a:pt x="3611240" y="93345"/>
                    <a:pt x="3611875" y="94615"/>
                  </a:cubicBezTo>
                  <a:cubicBezTo>
                    <a:pt x="3612510" y="95250"/>
                    <a:pt x="3613145" y="95885"/>
                    <a:pt x="3614415" y="95885"/>
                  </a:cubicBezTo>
                  <a:cubicBezTo>
                    <a:pt x="3615685" y="95885"/>
                    <a:pt x="3616955" y="95885"/>
                    <a:pt x="3618225" y="95885"/>
                  </a:cubicBezTo>
                  <a:cubicBezTo>
                    <a:pt x="3620130" y="95885"/>
                    <a:pt x="3622035" y="95885"/>
                    <a:pt x="3624575" y="95250"/>
                  </a:cubicBezTo>
                  <a:cubicBezTo>
                    <a:pt x="3626480" y="94615"/>
                    <a:pt x="3628385" y="93980"/>
                    <a:pt x="3629655" y="93345"/>
                  </a:cubicBezTo>
                  <a:lnTo>
                    <a:pt x="3627750" y="106680"/>
                  </a:lnTo>
                  <a:cubicBezTo>
                    <a:pt x="3627750" y="106680"/>
                    <a:pt x="3623940" y="108585"/>
                    <a:pt x="3621400" y="109220"/>
                  </a:cubicBezTo>
                  <a:cubicBezTo>
                    <a:pt x="3618860" y="109855"/>
                    <a:pt x="3616320" y="110490"/>
                    <a:pt x="3613145" y="110490"/>
                  </a:cubicBezTo>
                  <a:cubicBezTo>
                    <a:pt x="3610605" y="110490"/>
                    <a:pt x="3608065" y="110490"/>
                    <a:pt x="3606160" y="109220"/>
                  </a:cubicBezTo>
                  <a:cubicBezTo>
                    <a:pt x="3604255" y="108585"/>
                    <a:pt x="3602350" y="107315"/>
                    <a:pt x="3600445" y="105410"/>
                  </a:cubicBezTo>
                  <a:cubicBezTo>
                    <a:pt x="3598540" y="103505"/>
                    <a:pt x="3597270" y="101600"/>
                    <a:pt x="3596635" y="99060"/>
                  </a:cubicBezTo>
                  <a:cubicBezTo>
                    <a:pt x="3596000" y="96520"/>
                    <a:pt x="3595365" y="93345"/>
                    <a:pt x="3595365" y="89535"/>
                  </a:cubicBezTo>
                  <a:lnTo>
                    <a:pt x="3595365" y="44450"/>
                  </a:lnTo>
                  <a:lnTo>
                    <a:pt x="3584570" y="44450"/>
                  </a:lnTo>
                  <a:lnTo>
                    <a:pt x="3584570" y="30480"/>
                  </a:lnTo>
                  <a:lnTo>
                    <a:pt x="3595365" y="30480"/>
                  </a:lnTo>
                  <a:lnTo>
                    <a:pt x="3595365" y="8255"/>
                  </a:lnTo>
                  <a:close/>
                  <a:moveTo>
                    <a:pt x="3445505" y="0"/>
                  </a:moveTo>
                  <a:lnTo>
                    <a:pt x="3445505" y="37465"/>
                  </a:lnTo>
                  <a:cubicBezTo>
                    <a:pt x="3445505" y="37465"/>
                    <a:pt x="3448680" y="34925"/>
                    <a:pt x="3449950" y="33655"/>
                  </a:cubicBezTo>
                  <a:cubicBezTo>
                    <a:pt x="3451220" y="33020"/>
                    <a:pt x="3452490" y="31750"/>
                    <a:pt x="3453760" y="31115"/>
                  </a:cubicBezTo>
                  <a:cubicBezTo>
                    <a:pt x="3455030" y="30480"/>
                    <a:pt x="3456935" y="29845"/>
                    <a:pt x="3458840" y="29210"/>
                  </a:cubicBezTo>
                  <a:cubicBezTo>
                    <a:pt x="3460745" y="29210"/>
                    <a:pt x="3463285" y="28575"/>
                    <a:pt x="3465825" y="28575"/>
                  </a:cubicBezTo>
                  <a:cubicBezTo>
                    <a:pt x="3470270" y="28575"/>
                    <a:pt x="3474080" y="29210"/>
                    <a:pt x="3477890" y="31115"/>
                  </a:cubicBezTo>
                  <a:cubicBezTo>
                    <a:pt x="3481700" y="32385"/>
                    <a:pt x="3484875" y="34925"/>
                    <a:pt x="3487415" y="38735"/>
                  </a:cubicBezTo>
                  <a:cubicBezTo>
                    <a:pt x="3489955" y="41910"/>
                    <a:pt x="3492495" y="46355"/>
                    <a:pt x="3493765" y="51435"/>
                  </a:cubicBezTo>
                  <a:cubicBezTo>
                    <a:pt x="3495035" y="56515"/>
                    <a:pt x="3496305" y="62865"/>
                    <a:pt x="3496305" y="70485"/>
                  </a:cubicBezTo>
                  <a:lnTo>
                    <a:pt x="3495670" y="71120"/>
                  </a:lnTo>
                  <a:cubicBezTo>
                    <a:pt x="3495670" y="77470"/>
                    <a:pt x="3495035" y="83820"/>
                    <a:pt x="3493130" y="88265"/>
                  </a:cubicBezTo>
                  <a:cubicBezTo>
                    <a:pt x="3491225" y="93345"/>
                    <a:pt x="3489320" y="97155"/>
                    <a:pt x="3486145" y="100330"/>
                  </a:cubicBezTo>
                  <a:cubicBezTo>
                    <a:pt x="3483605" y="103505"/>
                    <a:pt x="3479795" y="106045"/>
                    <a:pt x="3476620" y="107315"/>
                  </a:cubicBezTo>
                  <a:cubicBezTo>
                    <a:pt x="3472810" y="109220"/>
                    <a:pt x="3469000" y="109855"/>
                    <a:pt x="3465190" y="109855"/>
                  </a:cubicBezTo>
                  <a:cubicBezTo>
                    <a:pt x="3461380" y="109855"/>
                    <a:pt x="3457570" y="109220"/>
                    <a:pt x="3454395" y="107315"/>
                  </a:cubicBezTo>
                  <a:cubicBezTo>
                    <a:pt x="3450585" y="105410"/>
                    <a:pt x="3448045" y="103505"/>
                    <a:pt x="3445505" y="100965"/>
                  </a:cubicBezTo>
                  <a:lnTo>
                    <a:pt x="3445505" y="107950"/>
                  </a:lnTo>
                  <a:lnTo>
                    <a:pt x="3430265" y="107950"/>
                  </a:lnTo>
                  <a:lnTo>
                    <a:pt x="3430265" y="7620"/>
                  </a:lnTo>
                  <a:close/>
                  <a:moveTo>
                    <a:pt x="2380611" y="0"/>
                  </a:moveTo>
                  <a:lnTo>
                    <a:pt x="2380611" y="30480"/>
                  </a:lnTo>
                  <a:lnTo>
                    <a:pt x="2399661" y="30480"/>
                  </a:lnTo>
                  <a:lnTo>
                    <a:pt x="2399661" y="44450"/>
                  </a:lnTo>
                  <a:lnTo>
                    <a:pt x="2380611" y="44450"/>
                  </a:lnTo>
                  <a:lnTo>
                    <a:pt x="2380611" y="86995"/>
                  </a:lnTo>
                  <a:cubicBezTo>
                    <a:pt x="2380611" y="86995"/>
                    <a:pt x="2380611" y="90170"/>
                    <a:pt x="2380611" y="91440"/>
                  </a:cubicBezTo>
                  <a:cubicBezTo>
                    <a:pt x="2380611" y="92710"/>
                    <a:pt x="2381246" y="93345"/>
                    <a:pt x="2381881" y="94615"/>
                  </a:cubicBezTo>
                  <a:cubicBezTo>
                    <a:pt x="2382516" y="95250"/>
                    <a:pt x="2383151" y="95885"/>
                    <a:pt x="2384421" y="95885"/>
                  </a:cubicBezTo>
                  <a:cubicBezTo>
                    <a:pt x="2385691" y="95885"/>
                    <a:pt x="2386961" y="95885"/>
                    <a:pt x="2388231" y="95885"/>
                  </a:cubicBezTo>
                  <a:cubicBezTo>
                    <a:pt x="2390136" y="95885"/>
                    <a:pt x="2392041" y="95885"/>
                    <a:pt x="2394581" y="95250"/>
                  </a:cubicBezTo>
                  <a:cubicBezTo>
                    <a:pt x="2396486" y="94615"/>
                    <a:pt x="2398391" y="93980"/>
                    <a:pt x="2399661" y="93345"/>
                  </a:cubicBezTo>
                  <a:lnTo>
                    <a:pt x="2397756" y="106680"/>
                  </a:lnTo>
                  <a:cubicBezTo>
                    <a:pt x="2397756" y="106680"/>
                    <a:pt x="2393946" y="108585"/>
                    <a:pt x="2391406" y="109220"/>
                  </a:cubicBezTo>
                  <a:cubicBezTo>
                    <a:pt x="2388866" y="109855"/>
                    <a:pt x="2386326" y="110490"/>
                    <a:pt x="2383151" y="110490"/>
                  </a:cubicBezTo>
                  <a:cubicBezTo>
                    <a:pt x="2380611" y="110490"/>
                    <a:pt x="2378071" y="110490"/>
                    <a:pt x="2376166" y="109220"/>
                  </a:cubicBezTo>
                  <a:cubicBezTo>
                    <a:pt x="2374261" y="108585"/>
                    <a:pt x="2372356" y="107315"/>
                    <a:pt x="2370451" y="105410"/>
                  </a:cubicBezTo>
                  <a:cubicBezTo>
                    <a:pt x="2368546" y="103505"/>
                    <a:pt x="2367276" y="101600"/>
                    <a:pt x="2366641" y="99060"/>
                  </a:cubicBezTo>
                  <a:cubicBezTo>
                    <a:pt x="2366006" y="96520"/>
                    <a:pt x="2365371" y="93345"/>
                    <a:pt x="2365371" y="89535"/>
                  </a:cubicBezTo>
                  <a:lnTo>
                    <a:pt x="2365371" y="44450"/>
                  </a:lnTo>
                  <a:lnTo>
                    <a:pt x="2354576" y="44450"/>
                  </a:lnTo>
                  <a:lnTo>
                    <a:pt x="2354576" y="30480"/>
                  </a:lnTo>
                  <a:lnTo>
                    <a:pt x="2365371" y="30480"/>
                  </a:lnTo>
                  <a:lnTo>
                    <a:pt x="2365371" y="8255"/>
                  </a:lnTo>
                  <a:close/>
                  <a:moveTo>
                    <a:pt x="2150741" y="0"/>
                  </a:moveTo>
                  <a:lnTo>
                    <a:pt x="2150741" y="30480"/>
                  </a:lnTo>
                  <a:lnTo>
                    <a:pt x="2169791" y="30480"/>
                  </a:lnTo>
                  <a:lnTo>
                    <a:pt x="2169791" y="44450"/>
                  </a:lnTo>
                  <a:lnTo>
                    <a:pt x="2150741" y="44450"/>
                  </a:lnTo>
                  <a:lnTo>
                    <a:pt x="2150741" y="86995"/>
                  </a:lnTo>
                  <a:cubicBezTo>
                    <a:pt x="2150741" y="86995"/>
                    <a:pt x="2150741" y="90170"/>
                    <a:pt x="2150741" y="91440"/>
                  </a:cubicBezTo>
                  <a:cubicBezTo>
                    <a:pt x="2150741" y="92710"/>
                    <a:pt x="2151376" y="93345"/>
                    <a:pt x="2152011" y="94615"/>
                  </a:cubicBezTo>
                  <a:cubicBezTo>
                    <a:pt x="2152646" y="95250"/>
                    <a:pt x="2153281" y="95885"/>
                    <a:pt x="2154551" y="95885"/>
                  </a:cubicBezTo>
                  <a:cubicBezTo>
                    <a:pt x="2155821" y="95885"/>
                    <a:pt x="2157091" y="95885"/>
                    <a:pt x="2158361" y="95885"/>
                  </a:cubicBezTo>
                  <a:cubicBezTo>
                    <a:pt x="2160266" y="95885"/>
                    <a:pt x="2162171" y="95885"/>
                    <a:pt x="2164711" y="95250"/>
                  </a:cubicBezTo>
                  <a:cubicBezTo>
                    <a:pt x="2166616" y="94615"/>
                    <a:pt x="2168521" y="93980"/>
                    <a:pt x="2169791" y="93345"/>
                  </a:cubicBezTo>
                  <a:lnTo>
                    <a:pt x="2167886" y="106680"/>
                  </a:lnTo>
                  <a:cubicBezTo>
                    <a:pt x="2167886" y="106680"/>
                    <a:pt x="2164076" y="108585"/>
                    <a:pt x="2161536" y="109220"/>
                  </a:cubicBezTo>
                  <a:cubicBezTo>
                    <a:pt x="2158996" y="109855"/>
                    <a:pt x="2156456" y="110490"/>
                    <a:pt x="2153281" y="110490"/>
                  </a:cubicBezTo>
                  <a:cubicBezTo>
                    <a:pt x="2150741" y="110490"/>
                    <a:pt x="2148201" y="110490"/>
                    <a:pt x="2146296" y="109220"/>
                  </a:cubicBezTo>
                  <a:cubicBezTo>
                    <a:pt x="2144391" y="108585"/>
                    <a:pt x="2142486" y="107315"/>
                    <a:pt x="2140581" y="105410"/>
                  </a:cubicBezTo>
                  <a:cubicBezTo>
                    <a:pt x="2138676" y="103505"/>
                    <a:pt x="2137406" y="101600"/>
                    <a:pt x="2136771" y="99060"/>
                  </a:cubicBezTo>
                  <a:cubicBezTo>
                    <a:pt x="2136136" y="96520"/>
                    <a:pt x="2135501" y="93345"/>
                    <a:pt x="2135501" y="89535"/>
                  </a:cubicBezTo>
                  <a:lnTo>
                    <a:pt x="2135501" y="44450"/>
                  </a:lnTo>
                  <a:lnTo>
                    <a:pt x="2124706" y="44450"/>
                  </a:lnTo>
                  <a:lnTo>
                    <a:pt x="2124706" y="30480"/>
                  </a:lnTo>
                  <a:lnTo>
                    <a:pt x="2135501" y="30480"/>
                  </a:lnTo>
                  <a:lnTo>
                    <a:pt x="2135501" y="8255"/>
                  </a:lnTo>
                  <a:close/>
                  <a:moveTo>
                    <a:pt x="2096131" y="0"/>
                  </a:moveTo>
                  <a:lnTo>
                    <a:pt x="2096131" y="30480"/>
                  </a:lnTo>
                  <a:lnTo>
                    <a:pt x="2115181" y="30480"/>
                  </a:lnTo>
                  <a:lnTo>
                    <a:pt x="2115181" y="44450"/>
                  </a:lnTo>
                  <a:lnTo>
                    <a:pt x="2096131" y="44450"/>
                  </a:lnTo>
                  <a:lnTo>
                    <a:pt x="2096131" y="86995"/>
                  </a:lnTo>
                  <a:cubicBezTo>
                    <a:pt x="2096131" y="86995"/>
                    <a:pt x="2096131" y="90170"/>
                    <a:pt x="2096131" y="91440"/>
                  </a:cubicBezTo>
                  <a:cubicBezTo>
                    <a:pt x="2096131" y="92710"/>
                    <a:pt x="2096766" y="93345"/>
                    <a:pt x="2097401" y="94615"/>
                  </a:cubicBezTo>
                  <a:cubicBezTo>
                    <a:pt x="2098036" y="95250"/>
                    <a:pt x="2098671" y="95885"/>
                    <a:pt x="2099941" y="95885"/>
                  </a:cubicBezTo>
                  <a:cubicBezTo>
                    <a:pt x="2101211" y="95885"/>
                    <a:pt x="2102481" y="95885"/>
                    <a:pt x="2103751" y="95885"/>
                  </a:cubicBezTo>
                  <a:cubicBezTo>
                    <a:pt x="2105656" y="95885"/>
                    <a:pt x="2107561" y="95885"/>
                    <a:pt x="2110101" y="95250"/>
                  </a:cubicBezTo>
                  <a:cubicBezTo>
                    <a:pt x="2112006" y="94615"/>
                    <a:pt x="2113911" y="93980"/>
                    <a:pt x="2115181" y="93345"/>
                  </a:cubicBezTo>
                  <a:lnTo>
                    <a:pt x="2113276" y="106680"/>
                  </a:lnTo>
                  <a:cubicBezTo>
                    <a:pt x="2113276" y="106680"/>
                    <a:pt x="2109466" y="108585"/>
                    <a:pt x="2106926" y="109220"/>
                  </a:cubicBezTo>
                  <a:cubicBezTo>
                    <a:pt x="2104386" y="109855"/>
                    <a:pt x="2101846" y="110490"/>
                    <a:pt x="2098671" y="110490"/>
                  </a:cubicBezTo>
                  <a:cubicBezTo>
                    <a:pt x="2096131" y="110490"/>
                    <a:pt x="2093591" y="110490"/>
                    <a:pt x="2091686" y="109220"/>
                  </a:cubicBezTo>
                  <a:cubicBezTo>
                    <a:pt x="2089781" y="108585"/>
                    <a:pt x="2087876" y="107315"/>
                    <a:pt x="2085971" y="105410"/>
                  </a:cubicBezTo>
                  <a:cubicBezTo>
                    <a:pt x="2084066" y="103505"/>
                    <a:pt x="2082796" y="101600"/>
                    <a:pt x="2082161" y="99060"/>
                  </a:cubicBezTo>
                  <a:cubicBezTo>
                    <a:pt x="2081526" y="96520"/>
                    <a:pt x="2080891" y="93345"/>
                    <a:pt x="2080891" y="89535"/>
                  </a:cubicBezTo>
                  <a:lnTo>
                    <a:pt x="2080891" y="44450"/>
                  </a:lnTo>
                  <a:lnTo>
                    <a:pt x="2070096" y="44450"/>
                  </a:lnTo>
                  <a:lnTo>
                    <a:pt x="2070096" y="30480"/>
                  </a:lnTo>
                  <a:lnTo>
                    <a:pt x="2080891" y="30480"/>
                  </a:lnTo>
                  <a:lnTo>
                    <a:pt x="2080891" y="8255"/>
                  </a:lnTo>
                  <a:close/>
                  <a:moveTo>
                    <a:pt x="1931665" y="0"/>
                  </a:moveTo>
                  <a:lnTo>
                    <a:pt x="1931665" y="37465"/>
                  </a:lnTo>
                  <a:cubicBezTo>
                    <a:pt x="1931665" y="37465"/>
                    <a:pt x="1934840" y="34925"/>
                    <a:pt x="1936110" y="33655"/>
                  </a:cubicBezTo>
                  <a:cubicBezTo>
                    <a:pt x="1937380" y="33020"/>
                    <a:pt x="1938650" y="31750"/>
                    <a:pt x="1939920" y="31115"/>
                  </a:cubicBezTo>
                  <a:cubicBezTo>
                    <a:pt x="1941190" y="30480"/>
                    <a:pt x="1943095" y="29845"/>
                    <a:pt x="1945000" y="29210"/>
                  </a:cubicBezTo>
                  <a:cubicBezTo>
                    <a:pt x="1946905" y="29210"/>
                    <a:pt x="1949445" y="28575"/>
                    <a:pt x="1951985" y="28575"/>
                  </a:cubicBezTo>
                  <a:cubicBezTo>
                    <a:pt x="1956430" y="28575"/>
                    <a:pt x="1960240" y="29210"/>
                    <a:pt x="1964050" y="31115"/>
                  </a:cubicBezTo>
                  <a:cubicBezTo>
                    <a:pt x="1967860" y="32385"/>
                    <a:pt x="1971035" y="34925"/>
                    <a:pt x="1973575" y="38735"/>
                  </a:cubicBezTo>
                  <a:cubicBezTo>
                    <a:pt x="1976115" y="41910"/>
                    <a:pt x="1978655" y="46355"/>
                    <a:pt x="1979925" y="51435"/>
                  </a:cubicBezTo>
                  <a:cubicBezTo>
                    <a:pt x="1981195" y="56515"/>
                    <a:pt x="1982465" y="62865"/>
                    <a:pt x="1982465" y="70485"/>
                  </a:cubicBezTo>
                  <a:lnTo>
                    <a:pt x="1981830" y="71120"/>
                  </a:lnTo>
                  <a:cubicBezTo>
                    <a:pt x="1981830" y="77470"/>
                    <a:pt x="1981195" y="83820"/>
                    <a:pt x="1979290" y="88265"/>
                  </a:cubicBezTo>
                  <a:cubicBezTo>
                    <a:pt x="1977385" y="93345"/>
                    <a:pt x="1975480" y="97155"/>
                    <a:pt x="1972305" y="100330"/>
                  </a:cubicBezTo>
                  <a:cubicBezTo>
                    <a:pt x="1969765" y="103505"/>
                    <a:pt x="1965955" y="106045"/>
                    <a:pt x="1962780" y="107315"/>
                  </a:cubicBezTo>
                  <a:cubicBezTo>
                    <a:pt x="1958970" y="109220"/>
                    <a:pt x="1955160" y="109855"/>
                    <a:pt x="1951350" y="109855"/>
                  </a:cubicBezTo>
                  <a:cubicBezTo>
                    <a:pt x="1947540" y="109855"/>
                    <a:pt x="1943730" y="109220"/>
                    <a:pt x="1940555" y="107315"/>
                  </a:cubicBezTo>
                  <a:cubicBezTo>
                    <a:pt x="1936745" y="105410"/>
                    <a:pt x="1934205" y="103505"/>
                    <a:pt x="1931665" y="100965"/>
                  </a:cubicBezTo>
                  <a:lnTo>
                    <a:pt x="1931665" y="107950"/>
                  </a:lnTo>
                  <a:lnTo>
                    <a:pt x="1916425" y="107950"/>
                  </a:lnTo>
                  <a:lnTo>
                    <a:pt x="1916425" y="7620"/>
                  </a:lnTo>
                  <a:close/>
                  <a:moveTo>
                    <a:pt x="1316991" y="0"/>
                  </a:moveTo>
                  <a:lnTo>
                    <a:pt x="1316991" y="30480"/>
                  </a:lnTo>
                  <a:lnTo>
                    <a:pt x="1336041" y="30480"/>
                  </a:lnTo>
                  <a:lnTo>
                    <a:pt x="1336041" y="44450"/>
                  </a:lnTo>
                  <a:lnTo>
                    <a:pt x="1316991" y="44450"/>
                  </a:lnTo>
                  <a:lnTo>
                    <a:pt x="1316991" y="86995"/>
                  </a:lnTo>
                  <a:cubicBezTo>
                    <a:pt x="1316991" y="86995"/>
                    <a:pt x="1316991" y="90170"/>
                    <a:pt x="1316991" y="91440"/>
                  </a:cubicBezTo>
                  <a:cubicBezTo>
                    <a:pt x="1316991" y="92710"/>
                    <a:pt x="1317627" y="93345"/>
                    <a:pt x="1318261" y="94615"/>
                  </a:cubicBezTo>
                  <a:cubicBezTo>
                    <a:pt x="1318896" y="95250"/>
                    <a:pt x="1319531" y="95885"/>
                    <a:pt x="1320801" y="95885"/>
                  </a:cubicBezTo>
                  <a:cubicBezTo>
                    <a:pt x="1322072" y="95885"/>
                    <a:pt x="1323341" y="95885"/>
                    <a:pt x="1324611" y="95885"/>
                  </a:cubicBezTo>
                  <a:cubicBezTo>
                    <a:pt x="1326516" y="95885"/>
                    <a:pt x="1328422" y="95885"/>
                    <a:pt x="1330961" y="95250"/>
                  </a:cubicBezTo>
                  <a:cubicBezTo>
                    <a:pt x="1332867" y="94615"/>
                    <a:pt x="1334772" y="93980"/>
                    <a:pt x="1336041" y="93345"/>
                  </a:cubicBezTo>
                  <a:lnTo>
                    <a:pt x="1334136" y="106680"/>
                  </a:lnTo>
                  <a:cubicBezTo>
                    <a:pt x="1334136" y="106680"/>
                    <a:pt x="1330326" y="108585"/>
                    <a:pt x="1327786" y="109220"/>
                  </a:cubicBezTo>
                  <a:cubicBezTo>
                    <a:pt x="1325246" y="109855"/>
                    <a:pt x="1322706" y="110490"/>
                    <a:pt x="1319531" y="110490"/>
                  </a:cubicBezTo>
                  <a:cubicBezTo>
                    <a:pt x="1316991" y="110490"/>
                    <a:pt x="1314451" y="110490"/>
                    <a:pt x="1312546" y="109220"/>
                  </a:cubicBezTo>
                  <a:cubicBezTo>
                    <a:pt x="1310641" y="108585"/>
                    <a:pt x="1308736" y="107315"/>
                    <a:pt x="1306831" y="105410"/>
                  </a:cubicBezTo>
                  <a:cubicBezTo>
                    <a:pt x="1304926" y="103505"/>
                    <a:pt x="1303656" y="101600"/>
                    <a:pt x="1303021" y="99060"/>
                  </a:cubicBezTo>
                  <a:cubicBezTo>
                    <a:pt x="1302386" y="96520"/>
                    <a:pt x="1301751" y="93345"/>
                    <a:pt x="1301751" y="89535"/>
                  </a:cubicBezTo>
                  <a:lnTo>
                    <a:pt x="1301751" y="44450"/>
                  </a:lnTo>
                  <a:lnTo>
                    <a:pt x="1290956" y="44450"/>
                  </a:lnTo>
                  <a:lnTo>
                    <a:pt x="1290956" y="30480"/>
                  </a:lnTo>
                  <a:lnTo>
                    <a:pt x="1301751" y="30480"/>
                  </a:lnTo>
                  <a:lnTo>
                    <a:pt x="1301751" y="8255"/>
                  </a:lnTo>
                  <a:close/>
                  <a:moveTo>
                    <a:pt x="751206" y="0"/>
                  </a:moveTo>
                  <a:lnTo>
                    <a:pt x="751206" y="30480"/>
                  </a:lnTo>
                  <a:lnTo>
                    <a:pt x="770256" y="30480"/>
                  </a:lnTo>
                  <a:lnTo>
                    <a:pt x="770256" y="44450"/>
                  </a:lnTo>
                  <a:lnTo>
                    <a:pt x="751206" y="44450"/>
                  </a:lnTo>
                  <a:lnTo>
                    <a:pt x="751206" y="86995"/>
                  </a:lnTo>
                  <a:cubicBezTo>
                    <a:pt x="751206" y="86995"/>
                    <a:pt x="751206" y="90170"/>
                    <a:pt x="751206" y="91440"/>
                  </a:cubicBezTo>
                  <a:cubicBezTo>
                    <a:pt x="751206" y="92710"/>
                    <a:pt x="751841" y="93345"/>
                    <a:pt x="752476" y="94615"/>
                  </a:cubicBezTo>
                  <a:cubicBezTo>
                    <a:pt x="753111" y="95250"/>
                    <a:pt x="753746" y="95885"/>
                    <a:pt x="755016" y="95885"/>
                  </a:cubicBezTo>
                  <a:cubicBezTo>
                    <a:pt x="756286" y="95885"/>
                    <a:pt x="757556" y="95885"/>
                    <a:pt x="758826" y="95885"/>
                  </a:cubicBezTo>
                  <a:cubicBezTo>
                    <a:pt x="760731" y="95885"/>
                    <a:pt x="762636" y="95885"/>
                    <a:pt x="765176" y="95250"/>
                  </a:cubicBezTo>
                  <a:cubicBezTo>
                    <a:pt x="767081" y="94615"/>
                    <a:pt x="768986" y="93980"/>
                    <a:pt x="770256" y="93345"/>
                  </a:cubicBezTo>
                  <a:lnTo>
                    <a:pt x="768351" y="106680"/>
                  </a:lnTo>
                  <a:cubicBezTo>
                    <a:pt x="768351" y="106680"/>
                    <a:pt x="764541" y="108585"/>
                    <a:pt x="762001" y="109220"/>
                  </a:cubicBezTo>
                  <a:cubicBezTo>
                    <a:pt x="759461" y="109855"/>
                    <a:pt x="756921" y="110490"/>
                    <a:pt x="753746" y="110490"/>
                  </a:cubicBezTo>
                  <a:cubicBezTo>
                    <a:pt x="751206" y="110490"/>
                    <a:pt x="748666" y="110490"/>
                    <a:pt x="746761" y="109220"/>
                  </a:cubicBezTo>
                  <a:cubicBezTo>
                    <a:pt x="744856" y="108585"/>
                    <a:pt x="742951" y="107315"/>
                    <a:pt x="741045" y="105410"/>
                  </a:cubicBezTo>
                  <a:cubicBezTo>
                    <a:pt x="739141" y="103505"/>
                    <a:pt x="737871" y="101600"/>
                    <a:pt x="737236" y="99060"/>
                  </a:cubicBezTo>
                  <a:cubicBezTo>
                    <a:pt x="736600" y="96520"/>
                    <a:pt x="735966" y="93345"/>
                    <a:pt x="735966" y="89535"/>
                  </a:cubicBezTo>
                  <a:lnTo>
                    <a:pt x="735966" y="44450"/>
                  </a:lnTo>
                  <a:lnTo>
                    <a:pt x="725171" y="44450"/>
                  </a:lnTo>
                  <a:lnTo>
                    <a:pt x="725171" y="30480"/>
                  </a:lnTo>
                  <a:lnTo>
                    <a:pt x="735966" y="30480"/>
                  </a:lnTo>
                  <a:lnTo>
                    <a:pt x="735966" y="8255"/>
                  </a:lnTo>
                  <a:close/>
                  <a:moveTo>
                    <a:pt x="521335" y="0"/>
                  </a:moveTo>
                  <a:lnTo>
                    <a:pt x="521335" y="30480"/>
                  </a:lnTo>
                  <a:lnTo>
                    <a:pt x="540385" y="30480"/>
                  </a:lnTo>
                  <a:lnTo>
                    <a:pt x="540385" y="44450"/>
                  </a:lnTo>
                  <a:lnTo>
                    <a:pt x="521335" y="44450"/>
                  </a:lnTo>
                  <a:lnTo>
                    <a:pt x="521335" y="86995"/>
                  </a:lnTo>
                  <a:cubicBezTo>
                    <a:pt x="521335" y="86995"/>
                    <a:pt x="521335" y="90170"/>
                    <a:pt x="521335" y="91440"/>
                  </a:cubicBezTo>
                  <a:cubicBezTo>
                    <a:pt x="521335" y="92710"/>
                    <a:pt x="521970" y="93345"/>
                    <a:pt x="522605" y="94615"/>
                  </a:cubicBezTo>
                  <a:cubicBezTo>
                    <a:pt x="523240" y="95250"/>
                    <a:pt x="523875" y="95885"/>
                    <a:pt x="525145" y="95885"/>
                  </a:cubicBezTo>
                  <a:cubicBezTo>
                    <a:pt x="526415" y="95885"/>
                    <a:pt x="527685" y="95885"/>
                    <a:pt x="528955" y="95885"/>
                  </a:cubicBezTo>
                  <a:cubicBezTo>
                    <a:pt x="530860" y="95885"/>
                    <a:pt x="532765" y="95885"/>
                    <a:pt x="535305" y="95250"/>
                  </a:cubicBezTo>
                  <a:cubicBezTo>
                    <a:pt x="537210" y="94615"/>
                    <a:pt x="539115" y="93980"/>
                    <a:pt x="540385" y="93345"/>
                  </a:cubicBezTo>
                  <a:lnTo>
                    <a:pt x="538480" y="106680"/>
                  </a:lnTo>
                  <a:cubicBezTo>
                    <a:pt x="538480" y="106680"/>
                    <a:pt x="534670" y="108585"/>
                    <a:pt x="532130" y="109220"/>
                  </a:cubicBezTo>
                  <a:cubicBezTo>
                    <a:pt x="529590" y="109855"/>
                    <a:pt x="527050" y="110490"/>
                    <a:pt x="523875" y="110490"/>
                  </a:cubicBezTo>
                  <a:cubicBezTo>
                    <a:pt x="521335" y="110490"/>
                    <a:pt x="518795" y="110490"/>
                    <a:pt x="516890" y="109220"/>
                  </a:cubicBezTo>
                  <a:cubicBezTo>
                    <a:pt x="514985" y="108585"/>
                    <a:pt x="513080" y="107315"/>
                    <a:pt x="511175" y="105410"/>
                  </a:cubicBezTo>
                  <a:cubicBezTo>
                    <a:pt x="509270" y="103505"/>
                    <a:pt x="508000" y="101600"/>
                    <a:pt x="507365" y="99060"/>
                  </a:cubicBezTo>
                  <a:cubicBezTo>
                    <a:pt x="506730" y="96520"/>
                    <a:pt x="506095" y="93345"/>
                    <a:pt x="506095" y="89535"/>
                  </a:cubicBezTo>
                  <a:lnTo>
                    <a:pt x="506095" y="44450"/>
                  </a:lnTo>
                  <a:lnTo>
                    <a:pt x="495300" y="44450"/>
                  </a:lnTo>
                  <a:lnTo>
                    <a:pt x="495300" y="30480"/>
                  </a:lnTo>
                  <a:lnTo>
                    <a:pt x="506095" y="30480"/>
                  </a:lnTo>
                  <a:lnTo>
                    <a:pt x="506095" y="8255"/>
                  </a:lnTo>
                  <a:close/>
                  <a:moveTo>
                    <a:pt x="466724" y="0"/>
                  </a:moveTo>
                  <a:lnTo>
                    <a:pt x="466724" y="30480"/>
                  </a:lnTo>
                  <a:lnTo>
                    <a:pt x="485774" y="30480"/>
                  </a:lnTo>
                  <a:lnTo>
                    <a:pt x="485774" y="44450"/>
                  </a:lnTo>
                  <a:lnTo>
                    <a:pt x="466724" y="44450"/>
                  </a:lnTo>
                  <a:lnTo>
                    <a:pt x="466724" y="86995"/>
                  </a:lnTo>
                  <a:cubicBezTo>
                    <a:pt x="466724" y="86995"/>
                    <a:pt x="466724" y="90170"/>
                    <a:pt x="466724" y="91440"/>
                  </a:cubicBezTo>
                  <a:cubicBezTo>
                    <a:pt x="466724" y="92710"/>
                    <a:pt x="467359" y="93345"/>
                    <a:pt x="467994" y="94615"/>
                  </a:cubicBezTo>
                  <a:cubicBezTo>
                    <a:pt x="468629" y="95250"/>
                    <a:pt x="469264" y="95885"/>
                    <a:pt x="470534" y="95885"/>
                  </a:cubicBezTo>
                  <a:cubicBezTo>
                    <a:pt x="471804" y="95885"/>
                    <a:pt x="473074" y="95885"/>
                    <a:pt x="474344" y="95885"/>
                  </a:cubicBezTo>
                  <a:cubicBezTo>
                    <a:pt x="476249" y="95885"/>
                    <a:pt x="478154" y="95885"/>
                    <a:pt x="480694" y="95250"/>
                  </a:cubicBezTo>
                  <a:cubicBezTo>
                    <a:pt x="482599" y="94615"/>
                    <a:pt x="484504" y="93980"/>
                    <a:pt x="485774" y="93345"/>
                  </a:cubicBezTo>
                  <a:lnTo>
                    <a:pt x="483869" y="106680"/>
                  </a:lnTo>
                  <a:cubicBezTo>
                    <a:pt x="483869" y="106680"/>
                    <a:pt x="480059" y="108585"/>
                    <a:pt x="477519" y="109220"/>
                  </a:cubicBezTo>
                  <a:cubicBezTo>
                    <a:pt x="474979" y="109855"/>
                    <a:pt x="472439" y="110490"/>
                    <a:pt x="469264" y="110490"/>
                  </a:cubicBezTo>
                  <a:cubicBezTo>
                    <a:pt x="466724" y="110490"/>
                    <a:pt x="464184" y="110490"/>
                    <a:pt x="462279" y="109220"/>
                  </a:cubicBezTo>
                  <a:cubicBezTo>
                    <a:pt x="460374" y="108585"/>
                    <a:pt x="458469" y="107315"/>
                    <a:pt x="456564" y="105410"/>
                  </a:cubicBezTo>
                  <a:cubicBezTo>
                    <a:pt x="454659" y="103505"/>
                    <a:pt x="453389" y="101600"/>
                    <a:pt x="452754" y="99060"/>
                  </a:cubicBezTo>
                  <a:cubicBezTo>
                    <a:pt x="452119" y="96520"/>
                    <a:pt x="451484" y="93345"/>
                    <a:pt x="451484" y="89535"/>
                  </a:cubicBezTo>
                  <a:lnTo>
                    <a:pt x="451484" y="44450"/>
                  </a:lnTo>
                  <a:lnTo>
                    <a:pt x="440689" y="44450"/>
                  </a:lnTo>
                  <a:lnTo>
                    <a:pt x="440689" y="30480"/>
                  </a:lnTo>
                  <a:lnTo>
                    <a:pt x="451484" y="30480"/>
                  </a:lnTo>
                  <a:lnTo>
                    <a:pt x="451484" y="8255"/>
                  </a:lnTo>
                  <a:close/>
                  <a:moveTo>
                    <a:pt x="302259" y="0"/>
                  </a:moveTo>
                  <a:lnTo>
                    <a:pt x="302259" y="37465"/>
                  </a:lnTo>
                  <a:cubicBezTo>
                    <a:pt x="302259" y="37465"/>
                    <a:pt x="305434" y="34925"/>
                    <a:pt x="306704" y="33655"/>
                  </a:cubicBezTo>
                  <a:cubicBezTo>
                    <a:pt x="307974" y="33020"/>
                    <a:pt x="309244" y="31750"/>
                    <a:pt x="310514" y="31115"/>
                  </a:cubicBezTo>
                  <a:cubicBezTo>
                    <a:pt x="311784" y="30480"/>
                    <a:pt x="313689" y="29845"/>
                    <a:pt x="315594" y="29210"/>
                  </a:cubicBezTo>
                  <a:cubicBezTo>
                    <a:pt x="317499" y="29210"/>
                    <a:pt x="320039" y="28575"/>
                    <a:pt x="322579" y="28575"/>
                  </a:cubicBezTo>
                  <a:cubicBezTo>
                    <a:pt x="327024" y="28575"/>
                    <a:pt x="330834" y="29210"/>
                    <a:pt x="334644" y="31115"/>
                  </a:cubicBezTo>
                  <a:cubicBezTo>
                    <a:pt x="338454" y="32385"/>
                    <a:pt x="341629" y="34925"/>
                    <a:pt x="344169" y="38735"/>
                  </a:cubicBezTo>
                  <a:cubicBezTo>
                    <a:pt x="346709" y="41910"/>
                    <a:pt x="349249" y="46355"/>
                    <a:pt x="350519" y="51435"/>
                  </a:cubicBezTo>
                  <a:cubicBezTo>
                    <a:pt x="351789" y="56515"/>
                    <a:pt x="353059" y="62865"/>
                    <a:pt x="353059" y="70485"/>
                  </a:cubicBezTo>
                  <a:lnTo>
                    <a:pt x="352424" y="71120"/>
                  </a:lnTo>
                  <a:cubicBezTo>
                    <a:pt x="352424" y="77470"/>
                    <a:pt x="351789" y="83820"/>
                    <a:pt x="349884" y="88265"/>
                  </a:cubicBezTo>
                  <a:cubicBezTo>
                    <a:pt x="347979" y="93345"/>
                    <a:pt x="346074" y="97155"/>
                    <a:pt x="342899" y="100330"/>
                  </a:cubicBezTo>
                  <a:cubicBezTo>
                    <a:pt x="340359" y="103505"/>
                    <a:pt x="336549" y="106045"/>
                    <a:pt x="333374" y="107315"/>
                  </a:cubicBezTo>
                  <a:cubicBezTo>
                    <a:pt x="329564" y="109220"/>
                    <a:pt x="325754" y="109855"/>
                    <a:pt x="321944" y="109855"/>
                  </a:cubicBezTo>
                  <a:cubicBezTo>
                    <a:pt x="318134" y="109855"/>
                    <a:pt x="314324" y="109220"/>
                    <a:pt x="311149" y="107315"/>
                  </a:cubicBezTo>
                  <a:cubicBezTo>
                    <a:pt x="307339" y="105410"/>
                    <a:pt x="304799" y="103505"/>
                    <a:pt x="302259" y="100965"/>
                  </a:cubicBezTo>
                  <a:lnTo>
                    <a:pt x="302259" y="107950"/>
                  </a:lnTo>
                  <a:lnTo>
                    <a:pt x="287019" y="107950"/>
                  </a:lnTo>
                  <a:lnTo>
                    <a:pt x="287019" y="7620"/>
                  </a:lnTo>
                  <a:close/>
                </a:path>
              </a:pathLst>
            </a:custGeom>
            <a:solidFill>
              <a:schemeClr val="bg2"/>
            </a:solidFill>
            <a:ln w="6350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B1F71768-B5BE-EB31-9B39-6306726851A7}"/>
              </a:ext>
            </a:extLst>
          </p:cNvPr>
          <p:cNvGrpSpPr>
            <a:grpSpLocks noChangeAspect="1"/>
          </p:cNvGrpSpPr>
          <p:nvPr userDrawn="1"/>
        </p:nvGrpSpPr>
        <p:grpSpPr>
          <a:xfrm>
            <a:off x="10562024" y="5167683"/>
            <a:ext cx="1220400" cy="1285398"/>
            <a:chOff x="3913438" y="-99392"/>
            <a:chExt cx="6512821" cy="6859693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69D4A47-109F-97A9-8BB7-695E2DDB88C4}"/>
                </a:ext>
              </a:extLst>
            </p:cNvPr>
            <p:cNvSpPr/>
            <p:nvPr/>
          </p:nvSpPr>
          <p:spPr>
            <a:xfrm>
              <a:off x="5319751" y="-99392"/>
              <a:ext cx="4303606" cy="1570696"/>
            </a:xfrm>
            <a:custGeom>
              <a:avLst/>
              <a:gdLst>
                <a:gd name="connsiteX0" fmla="*/ 4303607 w 4303606"/>
                <a:gd name="connsiteY0" fmla="*/ 0 h 1570696"/>
                <a:gd name="connsiteX1" fmla="*/ 0 w 4303606"/>
                <a:gd name="connsiteY1" fmla="*/ 1570697 h 1570696"/>
                <a:gd name="connsiteX2" fmla="*/ 4303607 w 4303606"/>
                <a:gd name="connsiteY2" fmla="*/ 810521 h 1570696"/>
                <a:gd name="connsiteX3" fmla="*/ 4303607 w 4303606"/>
                <a:gd name="connsiteY3" fmla="*/ 0 h 1570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03606" h="1570696">
                  <a:moveTo>
                    <a:pt x="4303607" y="0"/>
                  </a:moveTo>
                  <a:lnTo>
                    <a:pt x="0" y="1570697"/>
                  </a:lnTo>
                  <a:lnTo>
                    <a:pt x="4303607" y="810521"/>
                  </a:lnTo>
                  <a:lnTo>
                    <a:pt x="4303607" y="0"/>
                  </a:lnTo>
                  <a:close/>
                </a:path>
              </a:pathLst>
            </a:custGeom>
            <a:solidFill>
              <a:srgbClr val="FFE600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B5D0788-0739-0A60-6682-4C9C5F88BC55}"/>
                </a:ext>
              </a:extLst>
            </p:cNvPr>
            <p:cNvSpPr/>
            <p:nvPr/>
          </p:nvSpPr>
          <p:spPr>
            <a:xfrm>
              <a:off x="5357395" y="2124345"/>
              <a:ext cx="3613052" cy="2176910"/>
            </a:xfrm>
            <a:custGeom>
              <a:avLst/>
              <a:gdLst>
                <a:gd name="connsiteX0" fmla="*/ 652845 w 3613052"/>
                <a:gd name="connsiteY0" fmla="*/ 1676205 h 2176910"/>
                <a:gd name="connsiteX1" fmla="*/ 1741463 w 3613052"/>
                <a:gd name="connsiteY1" fmla="*/ 1676205 h 2176910"/>
                <a:gd name="connsiteX2" fmla="*/ 1741463 w 3613052"/>
                <a:gd name="connsiteY2" fmla="*/ 2176910 h 2176910"/>
                <a:gd name="connsiteX3" fmla="*/ 0 w 3613052"/>
                <a:gd name="connsiteY3" fmla="*/ 2176910 h 2176910"/>
                <a:gd name="connsiteX4" fmla="*/ 0 w 3613052"/>
                <a:gd name="connsiteY4" fmla="*/ 0 h 2176910"/>
                <a:gd name="connsiteX5" fmla="*/ 1234766 w 3613052"/>
                <a:gd name="connsiteY5" fmla="*/ 0 h 2176910"/>
                <a:gd name="connsiteX6" fmla="*/ 1523675 w 3613052"/>
                <a:gd name="connsiteY6" fmla="*/ 500706 h 2176910"/>
                <a:gd name="connsiteX7" fmla="*/ 652910 w 3613052"/>
                <a:gd name="connsiteY7" fmla="*/ 500706 h 2176910"/>
                <a:gd name="connsiteX8" fmla="*/ 652910 w 3613052"/>
                <a:gd name="connsiteY8" fmla="*/ 859953 h 2176910"/>
                <a:gd name="connsiteX9" fmla="*/ 1440050 w 3613052"/>
                <a:gd name="connsiteY9" fmla="*/ 859953 h 2176910"/>
                <a:gd name="connsiteX10" fmla="*/ 1440050 w 3613052"/>
                <a:gd name="connsiteY10" fmla="*/ 1317022 h 2176910"/>
                <a:gd name="connsiteX11" fmla="*/ 652910 w 3613052"/>
                <a:gd name="connsiteY11" fmla="*/ 1317022 h 2176910"/>
                <a:gd name="connsiteX12" fmla="*/ 652910 w 3613052"/>
                <a:gd name="connsiteY12" fmla="*/ 1676205 h 2176910"/>
                <a:gd name="connsiteX13" fmla="*/ 2900485 w 3613052"/>
                <a:gd name="connsiteY13" fmla="*/ 0 h 2176910"/>
                <a:gd name="connsiteX14" fmla="*/ 2530687 w 3613052"/>
                <a:gd name="connsiteY14" fmla="*/ 710418 h 2176910"/>
                <a:gd name="connsiteX15" fmla="*/ 2161801 w 3613052"/>
                <a:gd name="connsiteY15" fmla="*/ 0 h 2176910"/>
                <a:gd name="connsiteX16" fmla="*/ 1439985 w 3613052"/>
                <a:gd name="connsiteY16" fmla="*/ 0 h 2176910"/>
                <a:gd name="connsiteX17" fmla="*/ 2200552 w 3613052"/>
                <a:gd name="connsiteY17" fmla="*/ 1317022 h 2176910"/>
                <a:gd name="connsiteX18" fmla="*/ 2200552 w 3613052"/>
                <a:gd name="connsiteY18" fmla="*/ 2176910 h 2176910"/>
                <a:gd name="connsiteX19" fmla="*/ 2851443 w 3613052"/>
                <a:gd name="connsiteY19" fmla="*/ 2176910 h 2176910"/>
                <a:gd name="connsiteX20" fmla="*/ 2851443 w 3613052"/>
                <a:gd name="connsiteY20" fmla="*/ 1317022 h 2176910"/>
                <a:gd name="connsiteX21" fmla="*/ 3613053 w 3613052"/>
                <a:gd name="connsiteY21" fmla="*/ 0 h 2176910"/>
                <a:gd name="connsiteX22" fmla="*/ 2900485 w 3613052"/>
                <a:gd name="connsiteY22" fmla="*/ 0 h 2176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613052" h="2176910">
                  <a:moveTo>
                    <a:pt x="652845" y="1676205"/>
                  </a:moveTo>
                  <a:lnTo>
                    <a:pt x="1741463" y="1676205"/>
                  </a:lnTo>
                  <a:lnTo>
                    <a:pt x="1741463" y="2176910"/>
                  </a:lnTo>
                  <a:lnTo>
                    <a:pt x="0" y="2176910"/>
                  </a:lnTo>
                  <a:lnTo>
                    <a:pt x="0" y="0"/>
                  </a:lnTo>
                  <a:lnTo>
                    <a:pt x="1234766" y="0"/>
                  </a:lnTo>
                  <a:lnTo>
                    <a:pt x="1523675" y="500706"/>
                  </a:lnTo>
                  <a:lnTo>
                    <a:pt x="652910" y="500706"/>
                  </a:lnTo>
                  <a:lnTo>
                    <a:pt x="652910" y="859953"/>
                  </a:lnTo>
                  <a:lnTo>
                    <a:pt x="1440050" y="859953"/>
                  </a:lnTo>
                  <a:lnTo>
                    <a:pt x="1440050" y="1317022"/>
                  </a:lnTo>
                  <a:lnTo>
                    <a:pt x="652910" y="1317022"/>
                  </a:lnTo>
                  <a:lnTo>
                    <a:pt x="652910" y="1676205"/>
                  </a:lnTo>
                  <a:close/>
                  <a:moveTo>
                    <a:pt x="2900485" y="0"/>
                  </a:moveTo>
                  <a:lnTo>
                    <a:pt x="2530687" y="710418"/>
                  </a:lnTo>
                  <a:lnTo>
                    <a:pt x="2161801" y="0"/>
                  </a:lnTo>
                  <a:lnTo>
                    <a:pt x="1439985" y="0"/>
                  </a:lnTo>
                  <a:lnTo>
                    <a:pt x="2200552" y="1317022"/>
                  </a:lnTo>
                  <a:lnTo>
                    <a:pt x="2200552" y="2176910"/>
                  </a:lnTo>
                  <a:lnTo>
                    <a:pt x="2851443" y="2176910"/>
                  </a:lnTo>
                  <a:lnTo>
                    <a:pt x="2851443" y="1317022"/>
                  </a:lnTo>
                  <a:lnTo>
                    <a:pt x="3613053" y="0"/>
                  </a:lnTo>
                  <a:lnTo>
                    <a:pt x="2900485" y="0"/>
                  </a:ln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AB39C3E-36D1-33F0-6E71-5D756B69DE0B}"/>
                </a:ext>
              </a:extLst>
            </p:cNvPr>
            <p:cNvSpPr/>
            <p:nvPr/>
          </p:nvSpPr>
          <p:spPr>
            <a:xfrm>
              <a:off x="3913438" y="5111711"/>
              <a:ext cx="6512821" cy="1648590"/>
            </a:xfrm>
            <a:custGeom>
              <a:avLst/>
              <a:gdLst>
                <a:gd name="connsiteX0" fmla="*/ 5071143 w 6512821"/>
                <a:gd name="connsiteY0" fmla="*/ 1396740 h 1648590"/>
                <a:gd name="connsiteX1" fmla="*/ 5069124 w 6512821"/>
                <a:gd name="connsiteY1" fmla="*/ 1438552 h 1648590"/>
                <a:gd name="connsiteX2" fmla="*/ 4777545 w 6512821"/>
                <a:gd name="connsiteY2" fmla="*/ 1438552 h 1648590"/>
                <a:gd name="connsiteX3" fmla="*/ 4880513 w 6512821"/>
                <a:gd name="connsiteY3" fmla="*/ 1533378 h 1648590"/>
                <a:gd name="connsiteX4" fmla="*/ 4964137 w 6512821"/>
                <a:gd name="connsiteY4" fmla="*/ 1499707 h 1648590"/>
                <a:gd name="connsiteX5" fmla="*/ 5049781 w 6512821"/>
                <a:gd name="connsiteY5" fmla="*/ 1572065 h 1648590"/>
                <a:gd name="connsiteX6" fmla="*/ 4875433 w 6512821"/>
                <a:gd name="connsiteY6" fmla="*/ 1648525 h 1648590"/>
                <a:gd name="connsiteX7" fmla="*/ 4654192 w 6512821"/>
                <a:gd name="connsiteY7" fmla="*/ 1398759 h 1648590"/>
                <a:gd name="connsiteX8" fmla="*/ 4867292 w 6512821"/>
                <a:gd name="connsiteY8" fmla="*/ 1146908 h 1648590"/>
                <a:gd name="connsiteX9" fmla="*/ 5071208 w 6512821"/>
                <a:gd name="connsiteY9" fmla="*/ 1396675 h 1648590"/>
                <a:gd name="connsiteX10" fmla="*/ 4779564 w 6512821"/>
                <a:gd name="connsiteY10" fmla="*/ 1344767 h 1648590"/>
                <a:gd name="connsiteX11" fmla="*/ 4950851 w 6512821"/>
                <a:gd name="connsiteY11" fmla="*/ 1344767 h 1648590"/>
                <a:gd name="connsiteX12" fmla="*/ 4863189 w 6512821"/>
                <a:gd name="connsiteY12" fmla="*/ 1254044 h 1648590"/>
                <a:gd name="connsiteX13" fmla="*/ 4779564 w 6512821"/>
                <a:gd name="connsiteY13" fmla="*/ 1344767 h 1648590"/>
                <a:gd name="connsiteX14" fmla="*/ 6512756 w 6512821"/>
                <a:gd name="connsiteY14" fmla="*/ 1396740 h 1648590"/>
                <a:gd name="connsiteX15" fmla="*/ 6510737 w 6512821"/>
                <a:gd name="connsiteY15" fmla="*/ 1438552 h 1648590"/>
                <a:gd name="connsiteX16" fmla="*/ 6219158 w 6512821"/>
                <a:gd name="connsiteY16" fmla="*/ 1438552 h 1648590"/>
                <a:gd name="connsiteX17" fmla="*/ 6322126 w 6512821"/>
                <a:gd name="connsiteY17" fmla="*/ 1533378 h 1648590"/>
                <a:gd name="connsiteX18" fmla="*/ 6405751 w 6512821"/>
                <a:gd name="connsiteY18" fmla="*/ 1499707 h 1648590"/>
                <a:gd name="connsiteX19" fmla="*/ 6491394 w 6512821"/>
                <a:gd name="connsiteY19" fmla="*/ 1572065 h 1648590"/>
                <a:gd name="connsiteX20" fmla="*/ 6317046 w 6512821"/>
                <a:gd name="connsiteY20" fmla="*/ 1648525 h 1648590"/>
                <a:gd name="connsiteX21" fmla="*/ 6095805 w 6512821"/>
                <a:gd name="connsiteY21" fmla="*/ 1398759 h 1648590"/>
                <a:gd name="connsiteX22" fmla="*/ 6308905 w 6512821"/>
                <a:gd name="connsiteY22" fmla="*/ 1146908 h 1648590"/>
                <a:gd name="connsiteX23" fmla="*/ 6512821 w 6512821"/>
                <a:gd name="connsiteY23" fmla="*/ 1396675 h 1648590"/>
                <a:gd name="connsiteX24" fmla="*/ 6221177 w 6512821"/>
                <a:gd name="connsiteY24" fmla="*/ 1344767 h 1648590"/>
                <a:gd name="connsiteX25" fmla="*/ 6392465 w 6512821"/>
                <a:gd name="connsiteY25" fmla="*/ 1344767 h 1648590"/>
                <a:gd name="connsiteX26" fmla="*/ 6304802 w 6512821"/>
                <a:gd name="connsiteY26" fmla="*/ 1254044 h 1648590"/>
                <a:gd name="connsiteX27" fmla="*/ 6221177 w 6512821"/>
                <a:gd name="connsiteY27" fmla="*/ 1344767 h 1648590"/>
                <a:gd name="connsiteX28" fmla="*/ 5978509 w 6512821"/>
                <a:gd name="connsiteY28" fmla="*/ 1467143 h 1648590"/>
                <a:gd name="connsiteX29" fmla="*/ 6058031 w 6512821"/>
                <a:gd name="connsiteY29" fmla="*/ 1542561 h 1648590"/>
                <a:gd name="connsiteX30" fmla="*/ 5866359 w 6512821"/>
                <a:gd name="connsiteY30" fmla="*/ 1648590 h 1648590"/>
                <a:gd name="connsiteX31" fmla="*/ 5637954 w 6512821"/>
                <a:gd name="connsiteY31" fmla="*/ 1398823 h 1648590"/>
                <a:gd name="connsiteX32" fmla="*/ 5868378 w 6512821"/>
                <a:gd name="connsiteY32" fmla="*/ 1146973 h 1648590"/>
                <a:gd name="connsiteX33" fmla="*/ 6056989 w 6512821"/>
                <a:gd name="connsiteY33" fmla="*/ 1250983 h 1648590"/>
                <a:gd name="connsiteX34" fmla="*/ 5975448 w 6512821"/>
                <a:gd name="connsiteY34" fmla="*/ 1333565 h 1648590"/>
                <a:gd name="connsiteX35" fmla="*/ 5867401 w 6512821"/>
                <a:gd name="connsiteY35" fmla="*/ 1266288 h 1648590"/>
                <a:gd name="connsiteX36" fmla="*/ 5766452 w 6512821"/>
                <a:gd name="connsiteY36" fmla="*/ 1396804 h 1648590"/>
                <a:gd name="connsiteX37" fmla="*/ 5868378 w 6512821"/>
                <a:gd name="connsiteY37" fmla="*/ 1528299 h 1648590"/>
                <a:gd name="connsiteX38" fmla="*/ 5978509 w 6512821"/>
                <a:gd name="connsiteY38" fmla="*/ 1467143 h 1648590"/>
                <a:gd name="connsiteX39" fmla="*/ 4869246 w 6512821"/>
                <a:gd name="connsiteY39" fmla="*/ 667825 h 1648590"/>
                <a:gd name="connsiteX40" fmla="*/ 4750973 w 6512821"/>
                <a:gd name="connsiteY40" fmla="*/ 667825 h 1648590"/>
                <a:gd name="connsiteX41" fmla="*/ 4750973 w 6512821"/>
                <a:gd name="connsiteY41" fmla="*/ 634153 h 1648590"/>
                <a:gd name="connsiteX42" fmla="*/ 4638822 w 6512821"/>
                <a:gd name="connsiteY42" fmla="*/ 677984 h 1648590"/>
                <a:gd name="connsiteX43" fmla="*/ 4467535 w 6512821"/>
                <a:gd name="connsiteY43" fmla="*/ 458763 h 1648590"/>
                <a:gd name="connsiteX44" fmla="*/ 4467535 w 6512821"/>
                <a:gd name="connsiteY44" fmla="*/ 186527 h 1648590"/>
                <a:gd name="connsiteX45" fmla="*/ 4587827 w 6512821"/>
                <a:gd name="connsiteY45" fmla="*/ 186527 h 1648590"/>
                <a:gd name="connsiteX46" fmla="*/ 4587827 w 6512821"/>
                <a:gd name="connsiteY46" fmla="*/ 448538 h 1648590"/>
                <a:gd name="connsiteX47" fmla="*/ 4668390 w 6512821"/>
                <a:gd name="connsiteY47" fmla="*/ 562708 h 1648590"/>
                <a:gd name="connsiteX48" fmla="*/ 4748954 w 6512821"/>
                <a:gd name="connsiteY48" fmla="*/ 452576 h 1648590"/>
                <a:gd name="connsiteX49" fmla="*/ 4748954 w 6512821"/>
                <a:gd name="connsiteY49" fmla="*/ 186462 h 1648590"/>
                <a:gd name="connsiteX50" fmla="*/ 4869246 w 6512821"/>
                <a:gd name="connsiteY50" fmla="*/ 186462 h 1648590"/>
                <a:gd name="connsiteX51" fmla="*/ 4869246 w 6512821"/>
                <a:gd name="connsiteY51" fmla="*/ 667695 h 1648590"/>
                <a:gd name="connsiteX52" fmla="*/ 5244449 w 6512821"/>
                <a:gd name="connsiteY52" fmla="*/ 527083 h 1648590"/>
                <a:gd name="connsiteX53" fmla="*/ 5227125 w 6512821"/>
                <a:gd name="connsiteY53" fmla="*/ 649458 h 1648590"/>
                <a:gd name="connsiteX54" fmla="*/ 5128261 w 6512821"/>
                <a:gd name="connsiteY54" fmla="*/ 677984 h 1648590"/>
                <a:gd name="connsiteX55" fmla="*/ 4997744 w 6512821"/>
                <a:gd name="connsiteY55" fmla="*/ 535224 h 1648590"/>
                <a:gd name="connsiteX56" fmla="*/ 4997744 w 6512821"/>
                <a:gd name="connsiteY56" fmla="*/ 301739 h 1648590"/>
                <a:gd name="connsiteX57" fmla="*/ 4928447 w 6512821"/>
                <a:gd name="connsiteY57" fmla="*/ 301739 h 1648590"/>
                <a:gd name="connsiteX58" fmla="*/ 4928447 w 6512821"/>
                <a:gd name="connsiteY58" fmla="*/ 186527 h 1648590"/>
                <a:gd name="connsiteX59" fmla="*/ 4997744 w 6512821"/>
                <a:gd name="connsiteY59" fmla="*/ 186527 h 1648590"/>
                <a:gd name="connsiteX60" fmla="*/ 4997744 w 6512821"/>
                <a:gd name="connsiteY60" fmla="*/ 61155 h 1648590"/>
                <a:gd name="connsiteX61" fmla="*/ 5118035 w 6512821"/>
                <a:gd name="connsiteY61" fmla="*/ 0 h 1648590"/>
                <a:gd name="connsiteX62" fmla="*/ 5118035 w 6512821"/>
                <a:gd name="connsiteY62" fmla="*/ 186592 h 1648590"/>
                <a:gd name="connsiteX63" fmla="*/ 5232205 w 6512821"/>
                <a:gd name="connsiteY63" fmla="*/ 186592 h 1648590"/>
                <a:gd name="connsiteX64" fmla="*/ 5232205 w 6512821"/>
                <a:gd name="connsiteY64" fmla="*/ 301804 h 1648590"/>
                <a:gd name="connsiteX65" fmla="*/ 5118035 w 6512821"/>
                <a:gd name="connsiteY65" fmla="*/ 301804 h 1648590"/>
                <a:gd name="connsiteX66" fmla="*/ 5118035 w 6512821"/>
                <a:gd name="connsiteY66" fmla="*/ 503701 h 1648590"/>
                <a:gd name="connsiteX67" fmla="*/ 5164928 w 6512821"/>
                <a:gd name="connsiteY67" fmla="*/ 560819 h 1648590"/>
                <a:gd name="connsiteX68" fmla="*/ 5244449 w 6512821"/>
                <a:gd name="connsiteY68" fmla="*/ 527148 h 1648590"/>
                <a:gd name="connsiteX69" fmla="*/ 3417407 w 6512821"/>
                <a:gd name="connsiteY69" fmla="*/ 667825 h 1648590"/>
                <a:gd name="connsiteX70" fmla="*/ 3297116 w 6512821"/>
                <a:gd name="connsiteY70" fmla="*/ 667825 h 1648590"/>
                <a:gd name="connsiteX71" fmla="*/ 3297116 w 6512821"/>
                <a:gd name="connsiteY71" fmla="*/ 405814 h 1648590"/>
                <a:gd name="connsiteX72" fmla="*/ 3215575 w 6512821"/>
                <a:gd name="connsiteY72" fmla="*/ 292621 h 1648590"/>
                <a:gd name="connsiteX73" fmla="*/ 3132993 w 6512821"/>
                <a:gd name="connsiteY73" fmla="*/ 402753 h 1648590"/>
                <a:gd name="connsiteX74" fmla="*/ 3132993 w 6512821"/>
                <a:gd name="connsiteY74" fmla="*/ 667825 h 1648590"/>
                <a:gd name="connsiteX75" fmla="*/ 3012701 w 6512821"/>
                <a:gd name="connsiteY75" fmla="*/ 667825 h 1648590"/>
                <a:gd name="connsiteX76" fmla="*/ 3012701 w 6512821"/>
                <a:gd name="connsiteY76" fmla="*/ 61221 h 1648590"/>
                <a:gd name="connsiteX77" fmla="*/ 3132993 w 6512821"/>
                <a:gd name="connsiteY77" fmla="*/ 65 h 1648590"/>
                <a:gd name="connsiteX78" fmla="*/ 3132993 w 6512821"/>
                <a:gd name="connsiteY78" fmla="*/ 220264 h 1648590"/>
                <a:gd name="connsiteX79" fmla="*/ 3246186 w 6512821"/>
                <a:gd name="connsiteY79" fmla="*/ 176432 h 1648590"/>
                <a:gd name="connsiteX80" fmla="*/ 3417473 w 6512821"/>
                <a:gd name="connsiteY80" fmla="*/ 396631 h 1648590"/>
                <a:gd name="connsiteX81" fmla="*/ 3417473 w 6512821"/>
                <a:gd name="connsiteY81" fmla="*/ 667825 h 1648590"/>
                <a:gd name="connsiteX82" fmla="*/ 5564554 w 6512821"/>
                <a:gd name="connsiteY82" fmla="*/ 1638365 h 1648590"/>
                <a:gd name="connsiteX83" fmla="*/ 5440160 w 6512821"/>
                <a:gd name="connsiteY83" fmla="*/ 1638365 h 1648590"/>
                <a:gd name="connsiteX84" fmla="*/ 5440160 w 6512821"/>
                <a:gd name="connsiteY84" fmla="*/ 1376355 h 1648590"/>
                <a:gd name="connsiteX85" fmla="*/ 5357577 w 6512821"/>
                <a:gd name="connsiteY85" fmla="*/ 1264204 h 1648590"/>
                <a:gd name="connsiteX86" fmla="*/ 5273952 w 6512821"/>
                <a:gd name="connsiteY86" fmla="*/ 1373293 h 1648590"/>
                <a:gd name="connsiteX87" fmla="*/ 5273952 w 6512821"/>
                <a:gd name="connsiteY87" fmla="*/ 1638365 h 1648590"/>
                <a:gd name="connsiteX88" fmla="*/ 5149558 w 6512821"/>
                <a:gd name="connsiteY88" fmla="*/ 1638365 h 1648590"/>
                <a:gd name="connsiteX89" fmla="*/ 5149558 w 6512821"/>
                <a:gd name="connsiteY89" fmla="*/ 1157133 h 1648590"/>
                <a:gd name="connsiteX90" fmla="*/ 5273952 w 6512821"/>
                <a:gd name="connsiteY90" fmla="*/ 1157133 h 1648590"/>
                <a:gd name="connsiteX91" fmla="*/ 5273952 w 6512821"/>
                <a:gd name="connsiteY91" fmla="*/ 1189762 h 1648590"/>
                <a:gd name="connsiteX92" fmla="*/ 5391183 w 6512821"/>
                <a:gd name="connsiteY92" fmla="*/ 1146973 h 1648590"/>
                <a:gd name="connsiteX93" fmla="*/ 5564490 w 6512821"/>
                <a:gd name="connsiteY93" fmla="*/ 1366195 h 1648590"/>
                <a:gd name="connsiteX94" fmla="*/ 5564490 w 6512821"/>
                <a:gd name="connsiteY94" fmla="*/ 1638430 h 1648590"/>
                <a:gd name="connsiteX95" fmla="*/ 4008772 w 6512821"/>
                <a:gd name="connsiteY95" fmla="*/ 1115386 h 1648590"/>
                <a:gd name="connsiteX96" fmla="*/ 4080152 w 6512821"/>
                <a:gd name="connsiteY96" fmla="*/ 1044005 h 1648590"/>
                <a:gd name="connsiteX97" fmla="*/ 4008772 w 6512821"/>
                <a:gd name="connsiteY97" fmla="*/ 972624 h 1648590"/>
                <a:gd name="connsiteX98" fmla="*/ 3937391 w 6512821"/>
                <a:gd name="connsiteY98" fmla="*/ 1044005 h 1648590"/>
                <a:gd name="connsiteX99" fmla="*/ 4008772 w 6512821"/>
                <a:gd name="connsiteY99" fmla="*/ 1115386 h 1648590"/>
                <a:gd name="connsiteX100" fmla="*/ 829864 w 6512821"/>
                <a:gd name="connsiteY100" fmla="*/ 1115386 h 1648590"/>
                <a:gd name="connsiteX101" fmla="*/ 901244 w 6512821"/>
                <a:gd name="connsiteY101" fmla="*/ 1044005 h 1648590"/>
                <a:gd name="connsiteX102" fmla="*/ 829864 w 6512821"/>
                <a:gd name="connsiteY102" fmla="*/ 972624 h 1648590"/>
                <a:gd name="connsiteX103" fmla="*/ 758483 w 6512821"/>
                <a:gd name="connsiteY103" fmla="*/ 1044005 h 1648590"/>
                <a:gd name="connsiteX104" fmla="*/ 829864 w 6512821"/>
                <a:gd name="connsiteY104" fmla="*/ 1115386 h 1648590"/>
                <a:gd name="connsiteX105" fmla="*/ 6512756 w 6512821"/>
                <a:gd name="connsiteY105" fmla="*/ 426134 h 1648590"/>
                <a:gd name="connsiteX106" fmla="*/ 6510737 w 6512821"/>
                <a:gd name="connsiteY106" fmla="*/ 467946 h 1648590"/>
                <a:gd name="connsiteX107" fmla="*/ 6219158 w 6512821"/>
                <a:gd name="connsiteY107" fmla="*/ 467946 h 1648590"/>
                <a:gd name="connsiteX108" fmla="*/ 6322126 w 6512821"/>
                <a:gd name="connsiteY108" fmla="*/ 562773 h 1648590"/>
                <a:gd name="connsiteX109" fmla="*/ 6405751 w 6512821"/>
                <a:gd name="connsiteY109" fmla="*/ 529102 h 1648590"/>
                <a:gd name="connsiteX110" fmla="*/ 6491394 w 6512821"/>
                <a:gd name="connsiteY110" fmla="*/ 601459 h 1648590"/>
                <a:gd name="connsiteX111" fmla="*/ 6317046 w 6512821"/>
                <a:gd name="connsiteY111" fmla="*/ 677919 h 1648590"/>
                <a:gd name="connsiteX112" fmla="*/ 6095805 w 6512821"/>
                <a:gd name="connsiteY112" fmla="*/ 428153 h 1648590"/>
                <a:gd name="connsiteX113" fmla="*/ 6308905 w 6512821"/>
                <a:gd name="connsiteY113" fmla="*/ 176302 h 1648590"/>
                <a:gd name="connsiteX114" fmla="*/ 6512821 w 6512821"/>
                <a:gd name="connsiteY114" fmla="*/ 426069 h 1648590"/>
                <a:gd name="connsiteX115" fmla="*/ 6221177 w 6512821"/>
                <a:gd name="connsiteY115" fmla="*/ 374162 h 1648590"/>
                <a:gd name="connsiteX116" fmla="*/ 6392465 w 6512821"/>
                <a:gd name="connsiteY116" fmla="*/ 374162 h 1648590"/>
                <a:gd name="connsiteX117" fmla="*/ 6304802 w 6512821"/>
                <a:gd name="connsiteY117" fmla="*/ 283438 h 1648590"/>
                <a:gd name="connsiteX118" fmla="*/ 6221177 w 6512821"/>
                <a:gd name="connsiteY118" fmla="*/ 374162 h 1648590"/>
                <a:gd name="connsiteX119" fmla="*/ 5702235 w 6512821"/>
                <a:gd name="connsiteY119" fmla="*/ 667825 h 1648590"/>
                <a:gd name="connsiteX120" fmla="*/ 5583963 w 6512821"/>
                <a:gd name="connsiteY120" fmla="*/ 667825 h 1648590"/>
                <a:gd name="connsiteX121" fmla="*/ 5583963 w 6512821"/>
                <a:gd name="connsiteY121" fmla="*/ 634153 h 1648590"/>
                <a:gd name="connsiteX122" fmla="*/ 5471812 w 6512821"/>
                <a:gd name="connsiteY122" fmla="*/ 677984 h 1648590"/>
                <a:gd name="connsiteX123" fmla="*/ 5300525 w 6512821"/>
                <a:gd name="connsiteY123" fmla="*/ 458763 h 1648590"/>
                <a:gd name="connsiteX124" fmla="*/ 5300525 w 6512821"/>
                <a:gd name="connsiteY124" fmla="*/ 186527 h 1648590"/>
                <a:gd name="connsiteX125" fmla="*/ 5420817 w 6512821"/>
                <a:gd name="connsiteY125" fmla="*/ 186527 h 1648590"/>
                <a:gd name="connsiteX126" fmla="*/ 5420817 w 6512821"/>
                <a:gd name="connsiteY126" fmla="*/ 448538 h 1648590"/>
                <a:gd name="connsiteX127" fmla="*/ 5501380 w 6512821"/>
                <a:gd name="connsiteY127" fmla="*/ 562708 h 1648590"/>
                <a:gd name="connsiteX128" fmla="*/ 5581944 w 6512821"/>
                <a:gd name="connsiteY128" fmla="*/ 452576 h 1648590"/>
                <a:gd name="connsiteX129" fmla="*/ 5581944 w 6512821"/>
                <a:gd name="connsiteY129" fmla="*/ 186462 h 1648590"/>
                <a:gd name="connsiteX130" fmla="*/ 5702235 w 6512821"/>
                <a:gd name="connsiteY130" fmla="*/ 186462 h 1648590"/>
                <a:gd name="connsiteX131" fmla="*/ 5702235 w 6512821"/>
                <a:gd name="connsiteY131" fmla="*/ 667695 h 1648590"/>
                <a:gd name="connsiteX132" fmla="*/ 3895579 w 6512821"/>
                <a:gd name="connsiteY132" fmla="*/ 426134 h 1648590"/>
                <a:gd name="connsiteX133" fmla="*/ 3893560 w 6512821"/>
                <a:gd name="connsiteY133" fmla="*/ 467946 h 1648590"/>
                <a:gd name="connsiteX134" fmla="*/ 3601981 w 6512821"/>
                <a:gd name="connsiteY134" fmla="*/ 467946 h 1648590"/>
                <a:gd name="connsiteX135" fmla="*/ 3704949 w 6512821"/>
                <a:gd name="connsiteY135" fmla="*/ 562773 h 1648590"/>
                <a:gd name="connsiteX136" fmla="*/ 3788573 w 6512821"/>
                <a:gd name="connsiteY136" fmla="*/ 529102 h 1648590"/>
                <a:gd name="connsiteX137" fmla="*/ 3874217 w 6512821"/>
                <a:gd name="connsiteY137" fmla="*/ 601459 h 1648590"/>
                <a:gd name="connsiteX138" fmla="*/ 3699868 w 6512821"/>
                <a:gd name="connsiteY138" fmla="*/ 677919 h 1648590"/>
                <a:gd name="connsiteX139" fmla="*/ 3478628 w 6512821"/>
                <a:gd name="connsiteY139" fmla="*/ 428153 h 1648590"/>
                <a:gd name="connsiteX140" fmla="*/ 3691727 w 6512821"/>
                <a:gd name="connsiteY140" fmla="*/ 176302 h 1648590"/>
                <a:gd name="connsiteX141" fmla="*/ 3895644 w 6512821"/>
                <a:gd name="connsiteY141" fmla="*/ 426069 h 1648590"/>
                <a:gd name="connsiteX142" fmla="*/ 3604000 w 6512821"/>
                <a:gd name="connsiteY142" fmla="*/ 374162 h 1648590"/>
                <a:gd name="connsiteX143" fmla="*/ 3775287 w 6512821"/>
                <a:gd name="connsiteY143" fmla="*/ 374162 h 1648590"/>
                <a:gd name="connsiteX144" fmla="*/ 3687624 w 6512821"/>
                <a:gd name="connsiteY144" fmla="*/ 283438 h 1648590"/>
                <a:gd name="connsiteX145" fmla="*/ 3604000 w 6512821"/>
                <a:gd name="connsiteY145" fmla="*/ 374162 h 1648590"/>
                <a:gd name="connsiteX146" fmla="*/ 4579686 w 6512821"/>
                <a:gd name="connsiteY146" fmla="*/ 1638365 h 1648590"/>
                <a:gd name="connsiteX147" fmla="*/ 4455291 w 6512821"/>
                <a:gd name="connsiteY147" fmla="*/ 1638365 h 1648590"/>
                <a:gd name="connsiteX148" fmla="*/ 4455291 w 6512821"/>
                <a:gd name="connsiteY148" fmla="*/ 1606778 h 1648590"/>
                <a:gd name="connsiteX149" fmla="*/ 4346201 w 6512821"/>
                <a:gd name="connsiteY149" fmla="*/ 1648590 h 1648590"/>
                <a:gd name="connsiteX150" fmla="*/ 4148406 w 6512821"/>
                <a:gd name="connsiteY150" fmla="*/ 1393678 h 1648590"/>
                <a:gd name="connsiteX151" fmla="*/ 4343140 w 6512821"/>
                <a:gd name="connsiteY151" fmla="*/ 1146973 h 1648590"/>
                <a:gd name="connsiteX152" fmla="*/ 4455291 w 6512821"/>
                <a:gd name="connsiteY152" fmla="*/ 1185724 h 1648590"/>
                <a:gd name="connsiteX153" fmla="*/ 4455291 w 6512821"/>
                <a:gd name="connsiteY153" fmla="*/ 1031761 h 1648590"/>
                <a:gd name="connsiteX154" fmla="*/ 4579686 w 6512821"/>
                <a:gd name="connsiteY154" fmla="*/ 969564 h 1648590"/>
                <a:gd name="connsiteX155" fmla="*/ 4579686 w 6512821"/>
                <a:gd name="connsiteY155" fmla="*/ 1638365 h 1648590"/>
                <a:gd name="connsiteX156" fmla="*/ 4455356 w 6512821"/>
                <a:gd name="connsiteY156" fmla="*/ 1489547 h 1648590"/>
                <a:gd name="connsiteX157" fmla="*/ 4455356 w 6512821"/>
                <a:gd name="connsiteY157" fmla="*/ 1306016 h 1648590"/>
                <a:gd name="connsiteX158" fmla="*/ 4368670 w 6512821"/>
                <a:gd name="connsiteY158" fmla="*/ 1264204 h 1648590"/>
                <a:gd name="connsiteX159" fmla="*/ 4278924 w 6512821"/>
                <a:gd name="connsiteY159" fmla="*/ 1389575 h 1648590"/>
                <a:gd name="connsiteX160" fmla="*/ 4371731 w 6512821"/>
                <a:gd name="connsiteY160" fmla="*/ 1531294 h 1648590"/>
                <a:gd name="connsiteX161" fmla="*/ 4455356 w 6512821"/>
                <a:gd name="connsiteY161" fmla="*/ 1489482 h 1648590"/>
                <a:gd name="connsiteX162" fmla="*/ 3945532 w 6512821"/>
                <a:gd name="connsiteY162" fmla="*/ 1157198 h 1648590"/>
                <a:gd name="connsiteX163" fmla="*/ 3945532 w 6512821"/>
                <a:gd name="connsiteY163" fmla="*/ 1638430 h 1648590"/>
                <a:gd name="connsiteX164" fmla="*/ 4069927 w 6512821"/>
                <a:gd name="connsiteY164" fmla="*/ 1638430 h 1648590"/>
                <a:gd name="connsiteX165" fmla="*/ 4069927 w 6512821"/>
                <a:gd name="connsiteY165" fmla="*/ 1157198 h 1648590"/>
                <a:gd name="connsiteX166" fmla="*/ 3945532 w 6512821"/>
                <a:gd name="connsiteY166" fmla="*/ 1157198 h 1648590"/>
                <a:gd name="connsiteX167" fmla="*/ 3873175 w 6512821"/>
                <a:gd name="connsiteY167" fmla="*/ 985911 h 1648590"/>
                <a:gd name="connsiteX168" fmla="*/ 3873175 w 6512821"/>
                <a:gd name="connsiteY168" fmla="*/ 1085817 h 1648590"/>
                <a:gd name="connsiteX169" fmla="*/ 3812019 w 6512821"/>
                <a:gd name="connsiteY169" fmla="*/ 1076634 h 1648590"/>
                <a:gd name="connsiteX170" fmla="*/ 3760047 w 6512821"/>
                <a:gd name="connsiteY170" fmla="*/ 1118447 h 1648590"/>
                <a:gd name="connsiteX171" fmla="*/ 3760047 w 6512821"/>
                <a:gd name="connsiteY171" fmla="*/ 1157198 h 1648590"/>
                <a:gd name="connsiteX172" fmla="*/ 3863015 w 6512821"/>
                <a:gd name="connsiteY172" fmla="*/ 1157198 h 1648590"/>
                <a:gd name="connsiteX173" fmla="*/ 3863015 w 6512821"/>
                <a:gd name="connsiteY173" fmla="*/ 1273452 h 1648590"/>
                <a:gd name="connsiteX174" fmla="*/ 3760047 w 6512821"/>
                <a:gd name="connsiteY174" fmla="*/ 1273452 h 1648590"/>
                <a:gd name="connsiteX175" fmla="*/ 3760047 w 6512821"/>
                <a:gd name="connsiteY175" fmla="*/ 1638430 h 1648590"/>
                <a:gd name="connsiteX176" fmla="*/ 3635652 w 6512821"/>
                <a:gd name="connsiteY176" fmla="*/ 1638430 h 1648590"/>
                <a:gd name="connsiteX177" fmla="*/ 3635652 w 6512821"/>
                <a:gd name="connsiteY177" fmla="*/ 1273452 h 1648590"/>
                <a:gd name="connsiteX178" fmla="*/ 3568375 w 6512821"/>
                <a:gd name="connsiteY178" fmla="*/ 1273452 h 1648590"/>
                <a:gd name="connsiteX179" fmla="*/ 3568375 w 6512821"/>
                <a:gd name="connsiteY179" fmla="*/ 1157198 h 1648590"/>
                <a:gd name="connsiteX180" fmla="*/ 3635652 w 6512821"/>
                <a:gd name="connsiteY180" fmla="*/ 1157198 h 1648590"/>
                <a:gd name="connsiteX181" fmla="*/ 3635652 w 6512821"/>
                <a:gd name="connsiteY181" fmla="*/ 1099104 h 1648590"/>
                <a:gd name="connsiteX182" fmla="*/ 3782451 w 6512821"/>
                <a:gd name="connsiteY182" fmla="*/ 972690 h 1648590"/>
                <a:gd name="connsiteX183" fmla="*/ 3873175 w 6512821"/>
                <a:gd name="connsiteY183" fmla="*/ 985976 h 1648590"/>
                <a:gd name="connsiteX184" fmla="*/ 3507154 w 6512821"/>
                <a:gd name="connsiteY184" fmla="*/ 1638365 h 1648590"/>
                <a:gd name="connsiteX185" fmla="*/ 3382759 w 6512821"/>
                <a:gd name="connsiteY185" fmla="*/ 1638365 h 1648590"/>
                <a:gd name="connsiteX186" fmla="*/ 3382759 w 6512821"/>
                <a:gd name="connsiteY186" fmla="*/ 1376355 h 1648590"/>
                <a:gd name="connsiteX187" fmla="*/ 3300177 w 6512821"/>
                <a:gd name="connsiteY187" fmla="*/ 1264204 h 1648590"/>
                <a:gd name="connsiteX188" fmla="*/ 3216552 w 6512821"/>
                <a:gd name="connsiteY188" fmla="*/ 1373293 h 1648590"/>
                <a:gd name="connsiteX189" fmla="*/ 3216552 w 6512821"/>
                <a:gd name="connsiteY189" fmla="*/ 1638365 h 1648590"/>
                <a:gd name="connsiteX190" fmla="*/ 3092157 w 6512821"/>
                <a:gd name="connsiteY190" fmla="*/ 1638365 h 1648590"/>
                <a:gd name="connsiteX191" fmla="*/ 3092157 w 6512821"/>
                <a:gd name="connsiteY191" fmla="*/ 1157133 h 1648590"/>
                <a:gd name="connsiteX192" fmla="*/ 3216552 w 6512821"/>
                <a:gd name="connsiteY192" fmla="*/ 1157133 h 1648590"/>
                <a:gd name="connsiteX193" fmla="*/ 3216552 w 6512821"/>
                <a:gd name="connsiteY193" fmla="*/ 1189762 h 1648590"/>
                <a:gd name="connsiteX194" fmla="*/ 3333783 w 6512821"/>
                <a:gd name="connsiteY194" fmla="*/ 1146973 h 1648590"/>
                <a:gd name="connsiteX195" fmla="*/ 3507089 w 6512821"/>
                <a:gd name="connsiteY195" fmla="*/ 1366195 h 1648590"/>
                <a:gd name="connsiteX196" fmla="*/ 3507089 w 6512821"/>
                <a:gd name="connsiteY196" fmla="*/ 1638430 h 1648590"/>
                <a:gd name="connsiteX197" fmla="*/ 2792437 w 6512821"/>
                <a:gd name="connsiteY197" fmla="*/ 1146973 h 1648590"/>
                <a:gd name="connsiteX198" fmla="*/ 2567094 w 6512821"/>
                <a:gd name="connsiteY198" fmla="*/ 1397782 h 1648590"/>
                <a:gd name="connsiteX199" fmla="*/ 2792437 w 6512821"/>
                <a:gd name="connsiteY199" fmla="*/ 1648590 h 1648590"/>
                <a:gd name="connsiteX200" fmla="*/ 3017781 w 6512821"/>
                <a:gd name="connsiteY200" fmla="*/ 1397782 h 1648590"/>
                <a:gd name="connsiteX201" fmla="*/ 2792437 w 6512821"/>
                <a:gd name="connsiteY201" fmla="*/ 1146973 h 1648590"/>
                <a:gd name="connsiteX202" fmla="*/ 2792437 w 6512821"/>
                <a:gd name="connsiteY202" fmla="*/ 1528299 h 1648590"/>
                <a:gd name="connsiteX203" fmla="*/ 2695592 w 6512821"/>
                <a:gd name="connsiteY203" fmla="*/ 1397782 h 1648590"/>
                <a:gd name="connsiteX204" fmla="*/ 2792437 w 6512821"/>
                <a:gd name="connsiteY204" fmla="*/ 1266288 h 1648590"/>
                <a:gd name="connsiteX205" fmla="*/ 2889283 w 6512821"/>
                <a:gd name="connsiteY205" fmla="*/ 1397782 h 1648590"/>
                <a:gd name="connsiteX206" fmla="*/ 2792437 w 6512821"/>
                <a:gd name="connsiteY206" fmla="*/ 1528299 h 1648590"/>
                <a:gd name="connsiteX207" fmla="*/ 2446802 w 6512821"/>
                <a:gd name="connsiteY207" fmla="*/ 1467143 h 1648590"/>
                <a:gd name="connsiteX208" fmla="*/ 2526323 w 6512821"/>
                <a:gd name="connsiteY208" fmla="*/ 1542561 h 1648590"/>
                <a:gd name="connsiteX209" fmla="*/ 2334651 w 6512821"/>
                <a:gd name="connsiteY209" fmla="*/ 1648590 h 1648590"/>
                <a:gd name="connsiteX210" fmla="*/ 2106246 w 6512821"/>
                <a:gd name="connsiteY210" fmla="*/ 1398823 h 1648590"/>
                <a:gd name="connsiteX211" fmla="*/ 2336670 w 6512821"/>
                <a:gd name="connsiteY211" fmla="*/ 1146973 h 1648590"/>
                <a:gd name="connsiteX212" fmla="*/ 2525281 w 6512821"/>
                <a:gd name="connsiteY212" fmla="*/ 1250983 h 1648590"/>
                <a:gd name="connsiteX213" fmla="*/ 2443741 w 6512821"/>
                <a:gd name="connsiteY213" fmla="*/ 1333565 h 1648590"/>
                <a:gd name="connsiteX214" fmla="*/ 2335693 w 6512821"/>
                <a:gd name="connsiteY214" fmla="*/ 1266288 h 1648590"/>
                <a:gd name="connsiteX215" fmla="*/ 2234744 w 6512821"/>
                <a:gd name="connsiteY215" fmla="*/ 1396804 h 1648590"/>
                <a:gd name="connsiteX216" fmla="*/ 2336670 w 6512821"/>
                <a:gd name="connsiteY216" fmla="*/ 1528299 h 1648590"/>
                <a:gd name="connsiteX217" fmla="*/ 2446802 w 6512821"/>
                <a:gd name="connsiteY217" fmla="*/ 1467143 h 1648590"/>
                <a:gd name="connsiteX218" fmla="*/ 1803530 w 6512821"/>
                <a:gd name="connsiteY218" fmla="*/ 1638365 h 1648590"/>
                <a:gd name="connsiteX219" fmla="*/ 1679135 w 6512821"/>
                <a:gd name="connsiteY219" fmla="*/ 1638365 h 1648590"/>
                <a:gd name="connsiteX220" fmla="*/ 1679135 w 6512821"/>
                <a:gd name="connsiteY220" fmla="*/ 1376355 h 1648590"/>
                <a:gd name="connsiteX221" fmla="*/ 1596553 w 6512821"/>
                <a:gd name="connsiteY221" fmla="*/ 1264204 h 1648590"/>
                <a:gd name="connsiteX222" fmla="*/ 1511951 w 6512821"/>
                <a:gd name="connsiteY222" fmla="*/ 1373293 h 1648590"/>
                <a:gd name="connsiteX223" fmla="*/ 1511951 w 6512821"/>
                <a:gd name="connsiteY223" fmla="*/ 1638365 h 1648590"/>
                <a:gd name="connsiteX224" fmla="*/ 1387557 w 6512821"/>
                <a:gd name="connsiteY224" fmla="*/ 1638365 h 1648590"/>
                <a:gd name="connsiteX225" fmla="*/ 1387557 w 6512821"/>
                <a:gd name="connsiteY225" fmla="*/ 1031761 h 1648590"/>
                <a:gd name="connsiteX226" fmla="*/ 1511951 w 6512821"/>
                <a:gd name="connsiteY226" fmla="*/ 969564 h 1648590"/>
                <a:gd name="connsiteX227" fmla="*/ 1511951 w 6512821"/>
                <a:gd name="connsiteY227" fmla="*/ 1189762 h 1648590"/>
                <a:gd name="connsiteX228" fmla="*/ 1632243 w 6512821"/>
                <a:gd name="connsiteY228" fmla="*/ 1146973 h 1648590"/>
                <a:gd name="connsiteX229" fmla="*/ 1803530 w 6512821"/>
                <a:gd name="connsiteY229" fmla="*/ 1366195 h 1648590"/>
                <a:gd name="connsiteX230" fmla="*/ 1803530 w 6512821"/>
                <a:gd name="connsiteY230" fmla="*/ 1638430 h 1648590"/>
                <a:gd name="connsiteX231" fmla="*/ 1311031 w 6512821"/>
                <a:gd name="connsiteY231" fmla="*/ 1493650 h 1648590"/>
                <a:gd name="connsiteX232" fmla="*/ 1292665 w 6512821"/>
                <a:gd name="connsiteY232" fmla="*/ 1619022 h 1648590"/>
                <a:gd name="connsiteX233" fmla="*/ 1173350 w 6512821"/>
                <a:gd name="connsiteY233" fmla="*/ 1648590 h 1648590"/>
                <a:gd name="connsiteX234" fmla="*/ 1043875 w 6512821"/>
                <a:gd name="connsiteY234" fmla="*/ 1504852 h 1648590"/>
                <a:gd name="connsiteX235" fmla="*/ 1043875 w 6512821"/>
                <a:gd name="connsiteY235" fmla="*/ 1273387 h 1648590"/>
                <a:gd name="connsiteX236" fmla="*/ 960250 w 6512821"/>
                <a:gd name="connsiteY236" fmla="*/ 1273387 h 1648590"/>
                <a:gd name="connsiteX237" fmla="*/ 960250 w 6512821"/>
                <a:gd name="connsiteY237" fmla="*/ 1157133 h 1648590"/>
                <a:gd name="connsiteX238" fmla="*/ 1043875 w 6512821"/>
                <a:gd name="connsiteY238" fmla="*/ 1157133 h 1648590"/>
                <a:gd name="connsiteX239" fmla="*/ 1043875 w 6512821"/>
                <a:gd name="connsiteY239" fmla="*/ 1031761 h 1648590"/>
                <a:gd name="connsiteX240" fmla="*/ 1168270 w 6512821"/>
                <a:gd name="connsiteY240" fmla="*/ 969564 h 1648590"/>
                <a:gd name="connsiteX241" fmla="*/ 1168270 w 6512821"/>
                <a:gd name="connsiteY241" fmla="*/ 1157133 h 1648590"/>
                <a:gd name="connsiteX242" fmla="*/ 1308947 w 6512821"/>
                <a:gd name="connsiteY242" fmla="*/ 1157133 h 1648590"/>
                <a:gd name="connsiteX243" fmla="*/ 1308947 w 6512821"/>
                <a:gd name="connsiteY243" fmla="*/ 1273387 h 1648590"/>
                <a:gd name="connsiteX244" fmla="*/ 1168270 w 6512821"/>
                <a:gd name="connsiteY244" fmla="*/ 1273387 h 1648590"/>
                <a:gd name="connsiteX245" fmla="*/ 1168270 w 6512821"/>
                <a:gd name="connsiteY245" fmla="*/ 1471181 h 1648590"/>
                <a:gd name="connsiteX246" fmla="*/ 1214120 w 6512821"/>
                <a:gd name="connsiteY246" fmla="*/ 1529275 h 1648590"/>
                <a:gd name="connsiteX247" fmla="*/ 1310966 w 6512821"/>
                <a:gd name="connsiteY247" fmla="*/ 1493585 h 1648590"/>
                <a:gd name="connsiteX248" fmla="*/ 767666 w 6512821"/>
                <a:gd name="connsiteY248" fmla="*/ 1157198 h 1648590"/>
                <a:gd name="connsiteX249" fmla="*/ 767666 w 6512821"/>
                <a:gd name="connsiteY249" fmla="*/ 1638430 h 1648590"/>
                <a:gd name="connsiteX250" fmla="*/ 892061 w 6512821"/>
                <a:gd name="connsiteY250" fmla="*/ 1638430 h 1648590"/>
                <a:gd name="connsiteX251" fmla="*/ 892061 w 6512821"/>
                <a:gd name="connsiteY251" fmla="*/ 1157198 h 1648590"/>
                <a:gd name="connsiteX252" fmla="*/ 767666 w 6512821"/>
                <a:gd name="connsiteY252" fmla="*/ 1157198 h 1648590"/>
                <a:gd name="connsiteX253" fmla="*/ 702408 w 6512821"/>
                <a:gd name="connsiteY253" fmla="*/ 1157198 h 1648590"/>
                <a:gd name="connsiteX254" fmla="*/ 550529 w 6512821"/>
                <a:gd name="connsiteY254" fmla="*/ 1638430 h 1648590"/>
                <a:gd name="connsiteX255" fmla="*/ 436359 w 6512821"/>
                <a:gd name="connsiteY255" fmla="*/ 1638430 h 1648590"/>
                <a:gd name="connsiteX256" fmla="*/ 354819 w 6512821"/>
                <a:gd name="connsiteY256" fmla="*/ 1345809 h 1648590"/>
                <a:gd name="connsiteX257" fmla="*/ 272236 w 6512821"/>
                <a:gd name="connsiteY257" fmla="*/ 1638430 h 1648590"/>
                <a:gd name="connsiteX258" fmla="*/ 158066 w 6512821"/>
                <a:gd name="connsiteY258" fmla="*/ 1638430 h 1648590"/>
                <a:gd name="connsiteX259" fmla="*/ 7099 w 6512821"/>
                <a:gd name="connsiteY259" fmla="*/ 1157198 h 1648590"/>
                <a:gd name="connsiteX260" fmla="*/ 145757 w 6512821"/>
                <a:gd name="connsiteY260" fmla="*/ 1157198 h 1648590"/>
                <a:gd name="connsiteX261" fmla="*/ 218114 w 6512821"/>
                <a:gd name="connsiteY261" fmla="*/ 1436533 h 1648590"/>
                <a:gd name="connsiteX262" fmla="*/ 299655 w 6512821"/>
                <a:gd name="connsiteY262" fmla="*/ 1157198 h 1648590"/>
                <a:gd name="connsiteX263" fmla="*/ 412848 w 6512821"/>
                <a:gd name="connsiteY263" fmla="*/ 1157198 h 1648590"/>
                <a:gd name="connsiteX264" fmla="*/ 494388 w 6512821"/>
                <a:gd name="connsiteY264" fmla="*/ 1436533 h 1648590"/>
                <a:gd name="connsiteX265" fmla="*/ 567788 w 6512821"/>
                <a:gd name="connsiteY265" fmla="*/ 1157198 h 1648590"/>
                <a:gd name="connsiteX266" fmla="*/ 702343 w 6512821"/>
                <a:gd name="connsiteY266" fmla="*/ 1157198 h 1648590"/>
                <a:gd name="connsiteX267" fmla="*/ 4436990 w 6512821"/>
                <a:gd name="connsiteY267" fmla="*/ 16282 h 1648590"/>
                <a:gd name="connsiteX268" fmla="*/ 4436990 w 6512821"/>
                <a:gd name="connsiteY268" fmla="*/ 115147 h 1648590"/>
                <a:gd name="connsiteX269" fmla="*/ 4374792 w 6512821"/>
                <a:gd name="connsiteY269" fmla="*/ 104921 h 1648590"/>
                <a:gd name="connsiteX270" fmla="*/ 4322820 w 6512821"/>
                <a:gd name="connsiteY270" fmla="*/ 144715 h 1648590"/>
                <a:gd name="connsiteX271" fmla="*/ 4322820 w 6512821"/>
                <a:gd name="connsiteY271" fmla="*/ 186527 h 1648590"/>
                <a:gd name="connsiteX272" fmla="*/ 4404361 w 6512821"/>
                <a:gd name="connsiteY272" fmla="*/ 186527 h 1648590"/>
                <a:gd name="connsiteX273" fmla="*/ 4404361 w 6512821"/>
                <a:gd name="connsiteY273" fmla="*/ 302781 h 1648590"/>
                <a:gd name="connsiteX274" fmla="*/ 4322820 w 6512821"/>
                <a:gd name="connsiteY274" fmla="*/ 302781 h 1648590"/>
                <a:gd name="connsiteX275" fmla="*/ 4322820 w 6512821"/>
                <a:gd name="connsiteY275" fmla="*/ 667759 h 1648590"/>
                <a:gd name="connsiteX276" fmla="*/ 4202528 w 6512821"/>
                <a:gd name="connsiteY276" fmla="*/ 667759 h 1648590"/>
                <a:gd name="connsiteX277" fmla="*/ 4202528 w 6512821"/>
                <a:gd name="connsiteY277" fmla="*/ 302781 h 1648590"/>
                <a:gd name="connsiteX278" fmla="*/ 4143392 w 6512821"/>
                <a:gd name="connsiteY278" fmla="*/ 302781 h 1648590"/>
                <a:gd name="connsiteX279" fmla="*/ 4143392 w 6512821"/>
                <a:gd name="connsiteY279" fmla="*/ 186527 h 1648590"/>
                <a:gd name="connsiteX280" fmla="*/ 4202528 w 6512821"/>
                <a:gd name="connsiteY280" fmla="*/ 186527 h 1648590"/>
                <a:gd name="connsiteX281" fmla="*/ 4202528 w 6512821"/>
                <a:gd name="connsiteY281" fmla="*/ 128433 h 1648590"/>
                <a:gd name="connsiteX282" fmla="*/ 4348350 w 6512821"/>
                <a:gd name="connsiteY282" fmla="*/ 2019 h 1648590"/>
                <a:gd name="connsiteX283" fmla="*/ 4437055 w 6512821"/>
                <a:gd name="connsiteY283" fmla="*/ 16282 h 1648590"/>
                <a:gd name="connsiteX284" fmla="*/ 2957602 w 6512821"/>
                <a:gd name="connsiteY284" fmla="*/ 527083 h 1648590"/>
                <a:gd name="connsiteX285" fmla="*/ 2940278 w 6512821"/>
                <a:gd name="connsiteY285" fmla="*/ 649458 h 1648590"/>
                <a:gd name="connsiteX286" fmla="*/ 2843433 w 6512821"/>
                <a:gd name="connsiteY286" fmla="*/ 677984 h 1648590"/>
                <a:gd name="connsiteX287" fmla="*/ 2712916 w 6512821"/>
                <a:gd name="connsiteY287" fmla="*/ 535224 h 1648590"/>
                <a:gd name="connsiteX288" fmla="*/ 2712916 w 6512821"/>
                <a:gd name="connsiteY288" fmla="*/ 301739 h 1648590"/>
                <a:gd name="connsiteX289" fmla="*/ 2629291 w 6512821"/>
                <a:gd name="connsiteY289" fmla="*/ 301739 h 1648590"/>
                <a:gd name="connsiteX290" fmla="*/ 2629291 w 6512821"/>
                <a:gd name="connsiteY290" fmla="*/ 186527 h 1648590"/>
                <a:gd name="connsiteX291" fmla="*/ 2712916 w 6512821"/>
                <a:gd name="connsiteY291" fmla="*/ 186527 h 1648590"/>
                <a:gd name="connsiteX292" fmla="*/ 2712916 w 6512821"/>
                <a:gd name="connsiteY292" fmla="*/ 61155 h 1648590"/>
                <a:gd name="connsiteX293" fmla="*/ 2833208 w 6512821"/>
                <a:gd name="connsiteY293" fmla="*/ 0 h 1648590"/>
                <a:gd name="connsiteX294" fmla="*/ 2833208 w 6512821"/>
                <a:gd name="connsiteY294" fmla="*/ 186592 h 1648590"/>
                <a:gd name="connsiteX295" fmla="*/ 2945358 w 6512821"/>
                <a:gd name="connsiteY295" fmla="*/ 186592 h 1648590"/>
                <a:gd name="connsiteX296" fmla="*/ 2945358 w 6512821"/>
                <a:gd name="connsiteY296" fmla="*/ 301804 h 1648590"/>
                <a:gd name="connsiteX297" fmla="*/ 2833208 w 6512821"/>
                <a:gd name="connsiteY297" fmla="*/ 301804 h 1648590"/>
                <a:gd name="connsiteX298" fmla="*/ 2833208 w 6512821"/>
                <a:gd name="connsiteY298" fmla="*/ 503701 h 1648590"/>
                <a:gd name="connsiteX299" fmla="*/ 2880100 w 6512821"/>
                <a:gd name="connsiteY299" fmla="*/ 560819 h 1648590"/>
                <a:gd name="connsiteX300" fmla="*/ 2957602 w 6512821"/>
                <a:gd name="connsiteY300" fmla="*/ 527148 h 1648590"/>
                <a:gd name="connsiteX301" fmla="*/ 2397891 w 6512821"/>
                <a:gd name="connsiteY301" fmla="*/ 426134 h 1648590"/>
                <a:gd name="connsiteX302" fmla="*/ 2395872 w 6512821"/>
                <a:gd name="connsiteY302" fmla="*/ 467946 h 1648590"/>
                <a:gd name="connsiteX303" fmla="*/ 2114453 w 6512821"/>
                <a:gd name="connsiteY303" fmla="*/ 467946 h 1648590"/>
                <a:gd name="connsiteX304" fmla="*/ 2218462 w 6512821"/>
                <a:gd name="connsiteY304" fmla="*/ 562773 h 1648590"/>
                <a:gd name="connsiteX305" fmla="*/ 2301045 w 6512821"/>
                <a:gd name="connsiteY305" fmla="*/ 529102 h 1648590"/>
                <a:gd name="connsiteX306" fmla="*/ 2386689 w 6512821"/>
                <a:gd name="connsiteY306" fmla="*/ 601459 h 1648590"/>
                <a:gd name="connsiteX307" fmla="*/ 2210321 w 6512821"/>
                <a:gd name="connsiteY307" fmla="*/ 677919 h 1648590"/>
                <a:gd name="connsiteX308" fmla="*/ 1991100 w 6512821"/>
                <a:gd name="connsiteY308" fmla="*/ 429130 h 1648590"/>
                <a:gd name="connsiteX309" fmla="*/ 2205176 w 6512821"/>
                <a:gd name="connsiteY309" fmla="*/ 176302 h 1648590"/>
                <a:gd name="connsiteX310" fmla="*/ 2397891 w 6512821"/>
                <a:gd name="connsiteY310" fmla="*/ 426069 h 1648590"/>
                <a:gd name="connsiteX311" fmla="*/ 2116472 w 6512821"/>
                <a:gd name="connsiteY311" fmla="*/ 374162 h 1648590"/>
                <a:gd name="connsiteX312" fmla="*/ 2287759 w 6512821"/>
                <a:gd name="connsiteY312" fmla="*/ 374162 h 1648590"/>
                <a:gd name="connsiteX313" fmla="*/ 2199054 w 6512821"/>
                <a:gd name="connsiteY313" fmla="*/ 283438 h 1648590"/>
                <a:gd name="connsiteX314" fmla="*/ 2116472 w 6512821"/>
                <a:gd name="connsiteY314" fmla="*/ 374162 h 1648590"/>
                <a:gd name="connsiteX315" fmla="*/ 1933982 w 6512821"/>
                <a:gd name="connsiteY315" fmla="*/ 428218 h 1648590"/>
                <a:gd name="connsiteX316" fmla="*/ 1746413 w 6512821"/>
                <a:gd name="connsiteY316" fmla="*/ 677984 h 1648590"/>
                <a:gd name="connsiteX317" fmla="*/ 1639342 w 6512821"/>
                <a:gd name="connsiteY317" fmla="*/ 638191 h 1648590"/>
                <a:gd name="connsiteX318" fmla="*/ 1639342 w 6512821"/>
                <a:gd name="connsiteY318" fmla="*/ 784990 h 1648590"/>
                <a:gd name="connsiteX319" fmla="*/ 1519050 w 6512821"/>
                <a:gd name="connsiteY319" fmla="*/ 845169 h 1648590"/>
                <a:gd name="connsiteX320" fmla="*/ 1519050 w 6512821"/>
                <a:gd name="connsiteY320" fmla="*/ 186527 h 1648590"/>
                <a:gd name="connsiteX321" fmla="*/ 1639342 w 6512821"/>
                <a:gd name="connsiteY321" fmla="*/ 186527 h 1648590"/>
                <a:gd name="connsiteX322" fmla="*/ 1639342 w 6512821"/>
                <a:gd name="connsiteY322" fmla="*/ 219157 h 1648590"/>
                <a:gd name="connsiteX323" fmla="*/ 1748432 w 6512821"/>
                <a:gd name="connsiteY323" fmla="*/ 176367 h 1648590"/>
                <a:gd name="connsiteX324" fmla="*/ 1933982 w 6512821"/>
                <a:gd name="connsiteY324" fmla="*/ 428218 h 1648590"/>
                <a:gd name="connsiteX325" fmla="*/ 1809587 w 6512821"/>
                <a:gd name="connsiteY325" fmla="*/ 434340 h 1648590"/>
                <a:gd name="connsiteX326" fmla="*/ 1718864 w 6512821"/>
                <a:gd name="connsiteY326" fmla="*/ 292621 h 1648590"/>
                <a:gd name="connsiteX327" fmla="*/ 1639342 w 6512821"/>
                <a:gd name="connsiteY327" fmla="*/ 335410 h 1648590"/>
                <a:gd name="connsiteX328" fmla="*/ 1639342 w 6512821"/>
                <a:gd name="connsiteY328" fmla="*/ 518942 h 1648590"/>
                <a:gd name="connsiteX329" fmla="*/ 1726028 w 6512821"/>
                <a:gd name="connsiteY329" fmla="*/ 562773 h 1648590"/>
                <a:gd name="connsiteX330" fmla="*/ 1809652 w 6512821"/>
                <a:gd name="connsiteY330" fmla="*/ 434340 h 1648590"/>
                <a:gd name="connsiteX331" fmla="*/ 1435426 w 6512821"/>
                <a:gd name="connsiteY331" fmla="*/ 667825 h 1648590"/>
                <a:gd name="connsiteX332" fmla="*/ 1315134 w 6512821"/>
                <a:gd name="connsiteY332" fmla="*/ 667825 h 1648590"/>
                <a:gd name="connsiteX333" fmla="*/ 1315134 w 6512821"/>
                <a:gd name="connsiteY333" fmla="*/ 634153 h 1648590"/>
                <a:gd name="connsiteX334" fmla="*/ 1202983 w 6512821"/>
                <a:gd name="connsiteY334" fmla="*/ 677984 h 1648590"/>
                <a:gd name="connsiteX335" fmla="*/ 1033715 w 6512821"/>
                <a:gd name="connsiteY335" fmla="*/ 510800 h 1648590"/>
                <a:gd name="connsiteX336" fmla="*/ 1221284 w 6512821"/>
                <a:gd name="connsiteY336" fmla="*/ 348696 h 1648590"/>
                <a:gd name="connsiteX337" fmla="*/ 1315069 w 6512821"/>
                <a:gd name="connsiteY337" fmla="*/ 368040 h 1648590"/>
                <a:gd name="connsiteX338" fmla="*/ 1315069 w 6512821"/>
                <a:gd name="connsiteY338" fmla="*/ 342574 h 1648590"/>
                <a:gd name="connsiteX339" fmla="*/ 1232486 w 6512821"/>
                <a:gd name="connsiteY339" fmla="*/ 279335 h 1648590"/>
                <a:gd name="connsiteX340" fmla="*/ 1121378 w 6512821"/>
                <a:gd name="connsiteY340" fmla="*/ 310922 h 1648590"/>
                <a:gd name="connsiteX341" fmla="*/ 1073443 w 6512821"/>
                <a:gd name="connsiteY341" fmla="*/ 225278 h 1648590"/>
                <a:gd name="connsiteX342" fmla="*/ 1239650 w 6512821"/>
                <a:gd name="connsiteY342" fmla="*/ 176367 h 1648590"/>
                <a:gd name="connsiteX343" fmla="*/ 1435426 w 6512821"/>
                <a:gd name="connsiteY343" fmla="*/ 344593 h 1648590"/>
                <a:gd name="connsiteX344" fmla="*/ 1435426 w 6512821"/>
                <a:gd name="connsiteY344" fmla="*/ 667759 h 1648590"/>
                <a:gd name="connsiteX345" fmla="*/ 1315134 w 6512821"/>
                <a:gd name="connsiteY345" fmla="*/ 527083 h 1648590"/>
                <a:gd name="connsiteX346" fmla="*/ 1315134 w 6512821"/>
                <a:gd name="connsiteY346" fmla="*/ 465927 h 1648590"/>
                <a:gd name="connsiteX347" fmla="*/ 1234570 w 6512821"/>
                <a:gd name="connsiteY347" fmla="*/ 445542 h 1648590"/>
                <a:gd name="connsiteX348" fmla="*/ 1156091 w 6512821"/>
                <a:gd name="connsiteY348" fmla="*/ 507740 h 1648590"/>
                <a:gd name="connsiteX349" fmla="*/ 1224410 w 6512821"/>
                <a:gd name="connsiteY349" fmla="*/ 574040 h 1648590"/>
                <a:gd name="connsiteX350" fmla="*/ 1315134 w 6512821"/>
                <a:gd name="connsiteY350" fmla="*/ 527148 h 1648590"/>
                <a:gd name="connsiteX351" fmla="*/ 967480 w 6512821"/>
                <a:gd name="connsiteY351" fmla="*/ 667825 h 1648590"/>
                <a:gd name="connsiteX352" fmla="*/ 847188 w 6512821"/>
                <a:gd name="connsiteY352" fmla="*/ 667825 h 1648590"/>
                <a:gd name="connsiteX353" fmla="*/ 847188 w 6512821"/>
                <a:gd name="connsiteY353" fmla="*/ 405814 h 1648590"/>
                <a:gd name="connsiteX354" fmla="*/ 765647 w 6512821"/>
                <a:gd name="connsiteY354" fmla="*/ 292621 h 1648590"/>
                <a:gd name="connsiteX355" fmla="*/ 683065 w 6512821"/>
                <a:gd name="connsiteY355" fmla="*/ 402753 h 1648590"/>
                <a:gd name="connsiteX356" fmla="*/ 683065 w 6512821"/>
                <a:gd name="connsiteY356" fmla="*/ 667825 h 1648590"/>
                <a:gd name="connsiteX357" fmla="*/ 562773 w 6512821"/>
                <a:gd name="connsiteY357" fmla="*/ 667825 h 1648590"/>
                <a:gd name="connsiteX358" fmla="*/ 562773 w 6512821"/>
                <a:gd name="connsiteY358" fmla="*/ 61221 h 1648590"/>
                <a:gd name="connsiteX359" fmla="*/ 683065 w 6512821"/>
                <a:gd name="connsiteY359" fmla="*/ 65 h 1648590"/>
                <a:gd name="connsiteX360" fmla="*/ 683065 w 6512821"/>
                <a:gd name="connsiteY360" fmla="*/ 220264 h 1648590"/>
                <a:gd name="connsiteX361" fmla="*/ 796258 w 6512821"/>
                <a:gd name="connsiteY361" fmla="*/ 176432 h 1648590"/>
                <a:gd name="connsiteX362" fmla="*/ 967545 w 6512821"/>
                <a:gd name="connsiteY362" fmla="*/ 396631 h 1648590"/>
                <a:gd name="connsiteX363" fmla="*/ 967545 w 6512821"/>
                <a:gd name="connsiteY363" fmla="*/ 667825 h 1648590"/>
                <a:gd name="connsiteX364" fmla="*/ 496472 w 6512821"/>
                <a:gd name="connsiteY364" fmla="*/ 475110 h 1648590"/>
                <a:gd name="connsiteX365" fmla="*/ 255889 w 6512821"/>
                <a:gd name="connsiteY365" fmla="*/ 677984 h 1648590"/>
                <a:gd name="connsiteX366" fmla="*/ 0 w 6512821"/>
                <a:gd name="connsiteY366" fmla="*/ 562773 h 1648590"/>
                <a:gd name="connsiteX367" fmla="*/ 89747 w 6512821"/>
                <a:gd name="connsiteY367" fmla="*/ 483251 h 1648590"/>
                <a:gd name="connsiteX368" fmla="*/ 252893 w 6512821"/>
                <a:gd name="connsiteY368" fmla="*/ 556651 h 1648590"/>
                <a:gd name="connsiteX369" fmla="*/ 367063 w 6512821"/>
                <a:gd name="connsiteY369" fmla="*/ 478171 h 1648590"/>
                <a:gd name="connsiteX370" fmla="*/ 329353 w 6512821"/>
                <a:gd name="connsiteY370" fmla="*/ 426199 h 1648590"/>
                <a:gd name="connsiteX371" fmla="*/ 225344 w 6512821"/>
                <a:gd name="connsiteY371" fmla="*/ 394612 h 1648590"/>
                <a:gd name="connsiteX372" fmla="*/ 79522 w 6512821"/>
                <a:gd name="connsiteY372" fmla="*/ 335475 h 1648590"/>
                <a:gd name="connsiteX373" fmla="*/ 24488 w 6512821"/>
                <a:gd name="connsiteY373" fmla="*/ 207042 h 1648590"/>
                <a:gd name="connsiteX374" fmla="*/ 254912 w 6512821"/>
                <a:gd name="connsiteY374" fmla="*/ 16412 h 1648590"/>
                <a:gd name="connsiteX375" fmla="*/ 482274 w 6512821"/>
                <a:gd name="connsiteY375" fmla="*/ 115277 h 1648590"/>
                <a:gd name="connsiteX376" fmla="*/ 392528 w 6512821"/>
                <a:gd name="connsiteY376" fmla="*/ 202939 h 1648590"/>
                <a:gd name="connsiteX377" fmla="*/ 246706 w 6512821"/>
                <a:gd name="connsiteY377" fmla="*/ 137681 h 1648590"/>
                <a:gd name="connsiteX378" fmla="*/ 152921 w 6512821"/>
                <a:gd name="connsiteY378" fmla="*/ 199878 h 1648590"/>
                <a:gd name="connsiteX379" fmla="*/ 179428 w 6512821"/>
                <a:gd name="connsiteY379" fmla="*/ 243710 h 1648590"/>
                <a:gd name="connsiteX380" fmla="*/ 282396 w 6512821"/>
                <a:gd name="connsiteY380" fmla="*/ 277381 h 1648590"/>
                <a:gd name="connsiteX381" fmla="*/ 438378 w 6512821"/>
                <a:gd name="connsiteY381" fmla="*/ 341598 h 1648590"/>
                <a:gd name="connsiteX382" fmla="*/ 496472 w 6512821"/>
                <a:gd name="connsiteY382" fmla="*/ 475176 h 1648590"/>
                <a:gd name="connsiteX383" fmla="*/ 6100885 w 6512821"/>
                <a:gd name="connsiteY383" fmla="*/ 208996 h 1648590"/>
                <a:gd name="connsiteX384" fmla="*/ 6051778 w 6512821"/>
                <a:gd name="connsiteY384" fmla="*/ 329288 h 1648590"/>
                <a:gd name="connsiteX385" fmla="*/ 5982482 w 6512821"/>
                <a:gd name="connsiteY385" fmla="*/ 299720 h 1648590"/>
                <a:gd name="connsiteX386" fmla="*/ 5911232 w 6512821"/>
                <a:gd name="connsiteY386" fmla="*/ 405749 h 1648590"/>
                <a:gd name="connsiteX387" fmla="*/ 5911232 w 6512821"/>
                <a:gd name="connsiteY387" fmla="*/ 667759 h 1648590"/>
                <a:gd name="connsiteX388" fmla="*/ 5790940 w 6512821"/>
                <a:gd name="connsiteY388" fmla="*/ 667759 h 1648590"/>
                <a:gd name="connsiteX389" fmla="*/ 5790940 w 6512821"/>
                <a:gd name="connsiteY389" fmla="*/ 186527 h 1648590"/>
                <a:gd name="connsiteX390" fmla="*/ 5911232 w 6512821"/>
                <a:gd name="connsiteY390" fmla="*/ 186527 h 1648590"/>
                <a:gd name="connsiteX391" fmla="*/ 5911232 w 6512821"/>
                <a:gd name="connsiteY391" fmla="*/ 220198 h 1648590"/>
                <a:gd name="connsiteX392" fmla="*/ 6012181 w 6512821"/>
                <a:gd name="connsiteY392" fmla="*/ 176367 h 1648590"/>
                <a:gd name="connsiteX393" fmla="*/ 6100885 w 6512821"/>
                <a:gd name="connsiteY393" fmla="*/ 208996 h 164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</a:cxnLst>
              <a:rect l="l" t="t" r="r" b="b"/>
              <a:pathLst>
                <a:path w="6512821" h="1648590">
                  <a:moveTo>
                    <a:pt x="5071143" y="1396740"/>
                  </a:moveTo>
                  <a:cubicBezTo>
                    <a:pt x="5071143" y="1412045"/>
                    <a:pt x="5070101" y="1431388"/>
                    <a:pt x="5069124" y="1438552"/>
                  </a:cubicBezTo>
                  <a:lnTo>
                    <a:pt x="4777545" y="1438552"/>
                  </a:lnTo>
                  <a:cubicBezTo>
                    <a:pt x="4782625" y="1505829"/>
                    <a:pt x="4828541" y="1533378"/>
                    <a:pt x="4880513" y="1533378"/>
                  </a:cubicBezTo>
                  <a:cubicBezTo>
                    <a:pt x="4911123" y="1533378"/>
                    <a:pt x="4939649" y="1524196"/>
                    <a:pt x="4964137" y="1499707"/>
                  </a:cubicBezTo>
                  <a:lnTo>
                    <a:pt x="5049781" y="1572065"/>
                  </a:lnTo>
                  <a:cubicBezTo>
                    <a:pt x="5004908" y="1628140"/>
                    <a:pt x="4936588" y="1648525"/>
                    <a:pt x="4875433" y="1648525"/>
                  </a:cubicBezTo>
                  <a:cubicBezTo>
                    <a:pt x="4734756" y="1648525"/>
                    <a:pt x="4654192" y="1540478"/>
                    <a:pt x="4654192" y="1398759"/>
                  </a:cubicBezTo>
                  <a:cubicBezTo>
                    <a:pt x="4654192" y="1244795"/>
                    <a:pt x="4749019" y="1146908"/>
                    <a:pt x="4867292" y="1146908"/>
                  </a:cubicBezTo>
                  <a:cubicBezTo>
                    <a:pt x="4993706" y="1146908"/>
                    <a:pt x="5071208" y="1258016"/>
                    <a:pt x="5071208" y="1396675"/>
                  </a:cubicBezTo>
                  <a:close/>
                  <a:moveTo>
                    <a:pt x="4779564" y="1344767"/>
                  </a:moveTo>
                  <a:lnTo>
                    <a:pt x="4950851" y="1344767"/>
                  </a:lnTo>
                  <a:cubicBezTo>
                    <a:pt x="4946748" y="1290711"/>
                    <a:pt x="4912100" y="1254044"/>
                    <a:pt x="4863189" y="1254044"/>
                  </a:cubicBezTo>
                  <a:cubicBezTo>
                    <a:pt x="4805094" y="1254044"/>
                    <a:pt x="4782625" y="1305039"/>
                    <a:pt x="4779564" y="1344767"/>
                  </a:cubicBezTo>
                  <a:close/>
                  <a:moveTo>
                    <a:pt x="6512756" y="1396740"/>
                  </a:moveTo>
                  <a:cubicBezTo>
                    <a:pt x="6512756" y="1412045"/>
                    <a:pt x="6511714" y="1431388"/>
                    <a:pt x="6510737" y="1438552"/>
                  </a:cubicBezTo>
                  <a:lnTo>
                    <a:pt x="6219158" y="1438552"/>
                  </a:lnTo>
                  <a:cubicBezTo>
                    <a:pt x="6224238" y="1505829"/>
                    <a:pt x="6270154" y="1533378"/>
                    <a:pt x="6322126" y="1533378"/>
                  </a:cubicBezTo>
                  <a:cubicBezTo>
                    <a:pt x="6352736" y="1533378"/>
                    <a:pt x="6381262" y="1524196"/>
                    <a:pt x="6405751" y="1499707"/>
                  </a:cubicBezTo>
                  <a:lnTo>
                    <a:pt x="6491394" y="1572065"/>
                  </a:lnTo>
                  <a:cubicBezTo>
                    <a:pt x="6446521" y="1628140"/>
                    <a:pt x="6378201" y="1648525"/>
                    <a:pt x="6317046" y="1648525"/>
                  </a:cubicBezTo>
                  <a:cubicBezTo>
                    <a:pt x="6176369" y="1648525"/>
                    <a:pt x="6095805" y="1540478"/>
                    <a:pt x="6095805" y="1398759"/>
                  </a:cubicBezTo>
                  <a:cubicBezTo>
                    <a:pt x="6095805" y="1244795"/>
                    <a:pt x="6190632" y="1146908"/>
                    <a:pt x="6308905" y="1146908"/>
                  </a:cubicBezTo>
                  <a:cubicBezTo>
                    <a:pt x="6435319" y="1146908"/>
                    <a:pt x="6512821" y="1258016"/>
                    <a:pt x="6512821" y="1396675"/>
                  </a:cubicBezTo>
                  <a:close/>
                  <a:moveTo>
                    <a:pt x="6221177" y="1344767"/>
                  </a:moveTo>
                  <a:lnTo>
                    <a:pt x="6392465" y="1344767"/>
                  </a:lnTo>
                  <a:cubicBezTo>
                    <a:pt x="6388361" y="1290711"/>
                    <a:pt x="6353713" y="1254044"/>
                    <a:pt x="6304802" y="1254044"/>
                  </a:cubicBezTo>
                  <a:cubicBezTo>
                    <a:pt x="6246708" y="1254044"/>
                    <a:pt x="6224238" y="1305039"/>
                    <a:pt x="6221177" y="1344767"/>
                  </a:cubicBezTo>
                  <a:close/>
                  <a:moveTo>
                    <a:pt x="5978509" y="1467143"/>
                  </a:moveTo>
                  <a:lnTo>
                    <a:pt x="6058031" y="1542561"/>
                  </a:lnTo>
                  <a:cubicBezTo>
                    <a:pt x="6017261" y="1594534"/>
                    <a:pt x="5961185" y="1648590"/>
                    <a:pt x="5866359" y="1648590"/>
                  </a:cubicBezTo>
                  <a:cubicBezTo>
                    <a:pt x="5734865" y="1648590"/>
                    <a:pt x="5637954" y="1543604"/>
                    <a:pt x="5637954" y="1398823"/>
                  </a:cubicBezTo>
                  <a:cubicBezTo>
                    <a:pt x="5637954" y="1266288"/>
                    <a:pt x="5718518" y="1146973"/>
                    <a:pt x="5868378" y="1146973"/>
                  </a:cubicBezTo>
                  <a:cubicBezTo>
                    <a:pt x="5954021" y="1146973"/>
                    <a:pt x="6013157" y="1185724"/>
                    <a:pt x="6056989" y="1250983"/>
                  </a:cubicBezTo>
                  <a:lnTo>
                    <a:pt x="5975448" y="1333565"/>
                  </a:lnTo>
                  <a:cubicBezTo>
                    <a:pt x="5946922" y="1295856"/>
                    <a:pt x="5916312" y="1266288"/>
                    <a:pt x="5867401" y="1266288"/>
                  </a:cubicBezTo>
                  <a:cubicBezTo>
                    <a:pt x="5801100" y="1266288"/>
                    <a:pt x="5766452" y="1322363"/>
                    <a:pt x="5766452" y="1396804"/>
                  </a:cubicBezTo>
                  <a:cubicBezTo>
                    <a:pt x="5766452" y="1466101"/>
                    <a:pt x="5797062" y="1528299"/>
                    <a:pt x="5868378" y="1528299"/>
                  </a:cubicBezTo>
                  <a:cubicBezTo>
                    <a:pt x="5912209" y="1528299"/>
                    <a:pt x="5948941" y="1504852"/>
                    <a:pt x="5978509" y="1467143"/>
                  </a:cubicBezTo>
                  <a:close/>
                  <a:moveTo>
                    <a:pt x="4869246" y="667825"/>
                  </a:moveTo>
                  <a:lnTo>
                    <a:pt x="4750973" y="667825"/>
                  </a:lnTo>
                  <a:lnTo>
                    <a:pt x="4750973" y="634153"/>
                  </a:lnTo>
                  <a:cubicBezTo>
                    <a:pt x="4724466" y="663721"/>
                    <a:pt x="4681676" y="677984"/>
                    <a:pt x="4638822" y="677984"/>
                  </a:cubicBezTo>
                  <a:cubicBezTo>
                    <a:pt x="4514427" y="677984"/>
                    <a:pt x="4467535" y="588238"/>
                    <a:pt x="4467535" y="458763"/>
                  </a:cubicBezTo>
                  <a:lnTo>
                    <a:pt x="4467535" y="186527"/>
                  </a:lnTo>
                  <a:lnTo>
                    <a:pt x="4587827" y="186527"/>
                  </a:lnTo>
                  <a:lnTo>
                    <a:pt x="4587827" y="448538"/>
                  </a:lnTo>
                  <a:cubicBezTo>
                    <a:pt x="4587827" y="513797"/>
                    <a:pt x="4601113" y="562708"/>
                    <a:pt x="4668390" y="562708"/>
                  </a:cubicBezTo>
                  <a:cubicBezTo>
                    <a:pt x="4735668" y="562708"/>
                    <a:pt x="4748954" y="511712"/>
                    <a:pt x="4748954" y="452576"/>
                  </a:cubicBezTo>
                  <a:lnTo>
                    <a:pt x="4748954" y="186462"/>
                  </a:lnTo>
                  <a:lnTo>
                    <a:pt x="4869246" y="186462"/>
                  </a:lnTo>
                  <a:lnTo>
                    <a:pt x="4869246" y="667695"/>
                  </a:lnTo>
                  <a:close/>
                  <a:moveTo>
                    <a:pt x="5244449" y="527083"/>
                  </a:moveTo>
                  <a:lnTo>
                    <a:pt x="5227125" y="649458"/>
                  </a:lnTo>
                  <a:cubicBezTo>
                    <a:pt x="5202637" y="668802"/>
                    <a:pt x="5157829" y="677984"/>
                    <a:pt x="5128261" y="677984"/>
                  </a:cubicBezTo>
                  <a:cubicBezTo>
                    <a:pt x="5054861" y="677984"/>
                    <a:pt x="4997744" y="622951"/>
                    <a:pt x="4997744" y="535224"/>
                  </a:cubicBezTo>
                  <a:lnTo>
                    <a:pt x="4997744" y="301739"/>
                  </a:lnTo>
                  <a:lnTo>
                    <a:pt x="4928447" y="301739"/>
                  </a:lnTo>
                  <a:lnTo>
                    <a:pt x="4928447" y="186527"/>
                  </a:lnTo>
                  <a:lnTo>
                    <a:pt x="4997744" y="186527"/>
                  </a:lnTo>
                  <a:lnTo>
                    <a:pt x="4997744" y="61155"/>
                  </a:lnTo>
                  <a:lnTo>
                    <a:pt x="5118035" y="0"/>
                  </a:lnTo>
                  <a:lnTo>
                    <a:pt x="5118035" y="186592"/>
                  </a:lnTo>
                  <a:lnTo>
                    <a:pt x="5232205" y="186592"/>
                  </a:lnTo>
                  <a:lnTo>
                    <a:pt x="5232205" y="301804"/>
                  </a:lnTo>
                  <a:lnTo>
                    <a:pt x="5118035" y="301804"/>
                  </a:lnTo>
                  <a:lnTo>
                    <a:pt x="5118035" y="503701"/>
                  </a:lnTo>
                  <a:cubicBezTo>
                    <a:pt x="5118035" y="545514"/>
                    <a:pt x="5135360" y="560819"/>
                    <a:pt x="5164928" y="560819"/>
                  </a:cubicBezTo>
                  <a:cubicBezTo>
                    <a:pt x="5194496" y="560819"/>
                    <a:pt x="5225106" y="545514"/>
                    <a:pt x="5244449" y="527148"/>
                  </a:cubicBezTo>
                  <a:close/>
                  <a:moveTo>
                    <a:pt x="3417407" y="667825"/>
                  </a:moveTo>
                  <a:lnTo>
                    <a:pt x="3297116" y="667825"/>
                  </a:lnTo>
                  <a:lnTo>
                    <a:pt x="3297116" y="405814"/>
                  </a:lnTo>
                  <a:cubicBezTo>
                    <a:pt x="3297116" y="340555"/>
                    <a:pt x="3282853" y="292621"/>
                    <a:pt x="3215575" y="292621"/>
                  </a:cubicBezTo>
                  <a:cubicBezTo>
                    <a:pt x="3148298" y="292621"/>
                    <a:pt x="3132993" y="336452"/>
                    <a:pt x="3132993" y="402753"/>
                  </a:cubicBezTo>
                  <a:lnTo>
                    <a:pt x="3132993" y="667825"/>
                  </a:lnTo>
                  <a:lnTo>
                    <a:pt x="3012701" y="667825"/>
                  </a:lnTo>
                  <a:lnTo>
                    <a:pt x="3012701" y="61221"/>
                  </a:lnTo>
                  <a:lnTo>
                    <a:pt x="3132993" y="65"/>
                  </a:lnTo>
                  <a:lnTo>
                    <a:pt x="3132993" y="220264"/>
                  </a:lnTo>
                  <a:cubicBezTo>
                    <a:pt x="3159500" y="193756"/>
                    <a:pt x="3192129" y="176432"/>
                    <a:pt x="3246186" y="176432"/>
                  </a:cubicBezTo>
                  <a:cubicBezTo>
                    <a:pt x="3373641" y="176432"/>
                    <a:pt x="3417473" y="274320"/>
                    <a:pt x="3417473" y="396631"/>
                  </a:cubicBezTo>
                  <a:lnTo>
                    <a:pt x="3417473" y="667825"/>
                  </a:lnTo>
                  <a:close/>
                  <a:moveTo>
                    <a:pt x="5564554" y="1638365"/>
                  </a:moveTo>
                  <a:lnTo>
                    <a:pt x="5440160" y="1638365"/>
                  </a:lnTo>
                  <a:lnTo>
                    <a:pt x="5440160" y="1376355"/>
                  </a:lnTo>
                  <a:cubicBezTo>
                    <a:pt x="5440160" y="1309077"/>
                    <a:pt x="5424855" y="1264204"/>
                    <a:pt x="5357577" y="1264204"/>
                  </a:cubicBezTo>
                  <a:cubicBezTo>
                    <a:pt x="5294337" y="1264204"/>
                    <a:pt x="5273952" y="1301913"/>
                    <a:pt x="5273952" y="1373293"/>
                  </a:cubicBezTo>
                  <a:lnTo>
                    <a:pt x="5273952" y="1638365"/>
                  </a:lnTo>
                  <a:lnTo>
                    <a:pt x="5149558" y="1638365"/>
                  </a:lnTo>
                  <a:lnTo>
                    <a:pt x="5149558" y="1157133"/>
                  </a:lnTo>
                  <a:lnTo>
                    <a:pt x="5273952" y="1157133"/>
                  </a:lnTo>
                  <a:lnTo>
                    <a:pt x="5273952" y="1189762"/>
                  </a:lnTo>
                  <a:cubicBezTo>
                    <a:pt x="5299418" y="1164297"/>
                    <a:pt x="5337192" y="1146973"/>
                    <a:pt x="5391183" y="1146973"/>
                  </a:cubicBezTo>
                  <a:cubicBezTo>
                    <a:pt x="5521700" y="1146973"/>
                    <a:pt x="5564490" y="1247922"/>
                    <a:pt x="5564490" y="1366195"/>
                  </a:cubicBezTo>
                  <a:lnTo>
                    <a:pt x="5564490" y="1638430"/>
                  </a:lnTo>
                  <a:close/>
                  <a:moveTo>
                    <a:pt x="4008772" y="1115386"/>
                  </a:moveTo>
                  <a:cubicBezTo>
                    <a:pt x="4048565" y="1115386"/>
                    <a:pt x="4080152" y="1083798"/>
                    <a:pt x="4080152" y="1044005"/>
                  </a:cubicBezTo>
                  <a:cubicBezTo>
                    <a:pt x="4080152" y="1004212"/>
                    <a:pt x="4048565" y="972624"/>
                    <a:pt x="4008772" y="972624"/>
                  </a:cubicBezTo>
                  <a:cubicBezTo>
                    <a:pt x="3968978" y="972624"/>
                    <a:pt x="3937391" y="1004212"/>
                    <a:pt x="3937391" y="1044005"/>
                  </a:cubicBezTo>
                  <a:cubicBezTo>
                    <a:pt x="3937391" y="1083798"/>
                    <a:pt x="3968978" y="1115386"/>
                    <a:pt x="4008772" y="1115386"/>
                  </a:cubicBezTo>
                  <a:close/>
                  <a:moveTo>
                    <a:pt x="829864" y="1115386"/>
                  </a:moveTo>
                  <a:cubicBezTo>
                    <a:pt x="869657" y="1115386"/>
                    <a:pt x="901244" y="1083798"/>
                    <a:pt x="901244" y="1044005"/>
                  </a:cubicBezTo>
                  <a:cubicBezTo>
                    <a:pt x="901244" y="1004212"/>
                    <a:pt x="869657" y="972624"/>
                    <a:pt x="829864" y="972624"/>
                  </a:cubicBezTo>
                  <a:cubicBezTo>
                    <a:pt x="790070" y="972624"/>
                    <a:pt x="758483" y="1004212"/>
                    <a:pt x="758483" y="1044005"/>
                  </a:cubicBezTo>
                  <a:cubicBezTo>
                    <a:pt x="758483" y="1083798"/>
                    <a:pt x="790070" y="1115386"/>
                    <a:pt x="829864" y="1115386"/>
                  </a:cubicBezTo>
                  <a:close/>
                  <a:moveTo>
                    <a:pt x="6512756" y="426134"/>
                  </a:moveTo>
                  <a:cubicBezTo>
                    <a:pt x="6512756" y="441439"/>
                    <a:pt x="6511714" y="460782"/>
                    <a:pt x="6510737" y="467946"/>
                  </a:cubicBezTo>
                  <a:lnTo>
                    <a:pt x="6219158" y="467946"/>
                  </a:lnTo>
                  <a:cubicBezTo>
                    <a:pt x="6224238" y="535224"/>
                    <a:pt x="6270154" y="562773"/>
                    <a:pt x="6322126" y="562773"/>
                  </a:cubicBezTo>
                  <a:cubicBezTo>
                    <a:pt x="6352736" y="562773"/>
                    <a:pt x="6381262" y="553590"/>
                    <a:pt x="6405751" y="529102"/>
                  </a:cubicBezTo>
                  <a:lnTo>
                    <a:pt x="6491394" y="601459"/>
                  </a:lnTo>
                  <a:cubicBezTo>
                    <a:pt x="6446521" y="657535"/>
                    <a:pt x="6378201" y="677919"/>
                    <a:pt x="6317046" y="677919"/>
                  </a:cubicBezTo>
                  <a:cubicBezTo>
                    <a:pt x="6176369" y="677919"/>
                    <a:pt x="6095805" y="569872"/>
                    <a:pt x="6095805" y="428153"/>
                  </a:cubicBezTo>
                  <a:cubicBezTo>
                    <a:pt x="6095805" y="274190"/>
                    <a:pt x="6190632" y="176302"/>
                    <a:pt x="6308905" y="176302"/>
                  </a:cubicBezTo>
                  <a:cubicBezTo>
                    <a:pt x="6435319" y="176302"/>
                    <a:pt x="6512821" y="287411"/>
                    <a:pt x="6512821" y="426069"/>
                  </a:cubicBezTo>
                  <a:close/>
                  <a:moveTo>
                    <a:pt x="6221177" y="374162"/>
                  </a:moveTo>
                  <a:lnTo>
                    <a:pt x="6392465" y="374162"/>
                  </a:lnTo>
                  <a:cubicBezTo>
                    <a:pt x="6388361" y="320105"/>
                    <a:pt x="6353713" y="283438"/>
                    <a:pt x="6304802" y="283438"/>
                  </a:cubicBezTo>
                  <a:cubicBezTo>
                    <a:pt x="6246708" y="283438"/>
                    <a:pt x="6224238" y="334433"/>
                    <a:pt x="6221177" y="374162"/>
                  </a:cubicBezTo>
                  <a:close/>
                  <a:moveTo>
                    <a:pt x="5702235" y="667825"/>
                  </a:moveTo>
                  <a:lnTo>
                    <a:pt x="5583963" y="667825"/>
                  </a:lnTo>
                  <a:lnTo>
                    <a:pt x="5583963" y="634153"/>
                  </a:lnTo>
                  <a:cubicBezTo>
                    <a:pt x="5557456" y="663721"/>
                    <a:pt x="5514666" y="677984"/>
                    <a:pt x="5471812" y="677984"/>
                  </a:cubicBezTo>
                  <a:cubicBezTo>
                    <a:pt x="5347417" y="677984"/>
                    <a:pt x="5300525" y="588238"/>
                    <a:pt x="5300525" y="458763"/>
                  </a:cubicBezTo>
                  <a:lnTo>
                    <a:pt x="5300525" y="186527"/>
                  </a:lnTo>
                  <a:lnTo>
                    <a:pt x="5420817" y="186527"/>
                  </a:lnTo>
                  <a:lnTo>
                    <a:pt x="5420817" y="448538"/>
                  </a:lnTo>
                  <a:cubicBezTo>
                    <a:pt x="5420817" y="513797"/>
                    <a:pt x="5434103" y="562708"/>
                    <a:pt x="5501380" y="562708"/>
                  </a:cubicBezTo>
                  <a:cubicBezTo>
                    <a:pt x="5568657" y="562708"/>
                    <a:pt x="5581944" y="511712"/>
                    <a:pt x="5581944" y="452576"/>
                  </a:cubicBezTo>
                  <a:lnTo>
                    <a:pt x="5581944" y="186462"/>
                  </a:lnTo>
                  <a:lnTo>
                    <a:pt x="5702235" y="186462"/>
                  </a:lnTo>
                  <a:lnTo>
                    <a:pt x="5702235" y="667695"/>
                  </a:lnTo>
                  <a:close/>
                  <a:moveTo>
                    <a:pt x="3895579" y="426134"/>
                  </a:moveTo>
                  <a:cubicBezTo>
                    <a:pt x="3895579" y="441439"/>
                    <a:pt x="3894537" y="460782"/>
                    <a:pt x="3893560" y="467946"/>
                  </a:cubicBezTo>
                  <a:lnTo>
                    <a:pt x="3601981" y="467946"/>
                  </a:lnTo>
                  <a:cubicBezTo>
                    <a:pt x="3607061" y="535224"/>
                    <a:pt x="3652976" y="562773"/>
                    <a:pt x="3704949" y="562773"/>
                  </a:cubicBezTo>
                  <a:cubicBezTo>
                    <a:pt x="3735559" y="562773"/>
                    <a:pt x="3764085" y="553590"/>
                    <a:pt x="3788573" y="529102"/>
                  </a:cubicBezTo>
                  <a:lnTo>
                    <a:pt x="3874217" y="601459"/>
                  </a:lnTo>
                  <a:cubicBezTo>
                    <a:pt x="3829343" y="657535"/>
                    <a:pt x="3761024" y="677919"/>
                    <a:pt x="3699868" y="677919"/>
                  </a:cubicBezTo>
                  <a:cubicBezTo>
                    <a:pt x="3559192" y="677919"/>
                    <a:pt x="3478628" y="569872"/>
                    <a:pt x="3478628" y="428153"/>
                  </a:cubicBezTo>
                  <a:cubicBezTo>
                    <a:pt x="3478628" y="274190"/>
                    <a:pt x="3573455" y="176302"/>
                    <a:pt x="3691727" y="176302"/>
                  </a:cubicBezTo>
                  <a:cubicBezTo>
                    <a:pt x="3818141" y="176302"/>
                    <a:pt x="3895644" y="287411"/>
                    <a:pt x="3895644" y="426069"/>
                  </a:cubicBezTo>
                  <a:close/>
                  <a:moveTo>
                    <a:pt x="3604000" y="374162"/>
                  </a:moveTo>
                  <a:lnTo>
                    <a:pt x="3775287" y="374162"/>
                  </a:lnTo>
                  <a:cubicBezTo>
                    <a:pt x="3771184" y="320105"/>
                    <a:pt x="3736536" y="283438"/>
                    <a:pt x="3687624" y="283438"/>
                  </a:cubicBezTo>
                  <a:cubicBezTo>
                    <a:pt x="3629530" y="283438"/>
                    <a:pt x="3607061" y="334433"/>
                    <a:pt x="3604000" y="374162"/>
                  </a:cubicBezTo>
                  <a:close/>
                  <a:moveTo>
                    <a:pt x="4579686" y="1638365"/>
                  </a:moveTo>
                  <a:lnTo>
                    <a:pt x="4455291" y="1638365"/>
                  </a:lnTo>
                  <a:lnTo>
                    <a:pt x="4455291" y="1606778"/>
                  </a:lnTo>
                  <a:cubicBezTo>
                    <a:pt x="4414521" y="1636346"/>
                    <a:pt x="4390032" y="1648590"/>
                    <a:pt x="4346201" y="1648590"/>
                  </a:cubicBezTo>
                  <a:cubicBezTo>
                    <a:pt x="4207543" y="1648590"/>
                    <a:pt x="4148406" y="1528299"/>
                    <a:pt x="4148406" y="1393678"/>
                  </a:cubicBezTo>
                  <a:cubicBezTo>
                    <a:pt x="4148406" y="1247856"/>
                    <a:pt x="4217703" y="1146973"/>
                    <a:pt x="4343140" y="1146973"/>
                  </a:cubicBezTo>
                  <a:cubicBezTo>
                    <a:pt x="4384952" y="1146973"/>
                    <a:pt x="4424681" y="1158175"/>
                    <a:pt x="4455291" y="1185724"/>
                  </a:cubicBezTo>
                  <a:lnTo>
                    <a:pt x="4455291" y="1031761"/>
                  </a:lnTo>
                  <a:lnTo>
                    <a:pt x="4579686" y="969564"/>
                  </a:lnTo>
                  <a:lnTo>
                    <a:pt x="4579686" y="1638365"/>
                  </a:lnTo>
                  <a:close/>
                  <a:moveTo>
                    <a:pt x="4455356" y="1489547"/>
                  </a:moveTo>
                  <a:lnTo>
                    <a:pt x="4455356" y="1306016"/>
                  </a:lnTo>
                  <a:cubicBezTo>
                    <a:pt x="4428849" y="1277490"/>
                    <a:pt x="4403384" y="1264204"/>
                    <a:pt x="4368670" y="1264204"/>
                  </a:cubicBezTo>
                  <a:cubicBezTo>
                    <a:pt x="4296313" y="1264204"/>
                    <a:pt x="4278924" y="1321321"/>
                    <a:pt x="4278924" y="1389575"/>
                  </a:cubicBezTo>
                  <a:cubicBezTo>
                    <a:pt x="4278924" y="1467078"/>
                    <a:pt x="4301328" y="1531294"/>
                    <a:pt x="4371731" y="1531294"/>
                  </a:cubicBezTo>
                  <a:cubicBezTo>
                    <a:pt x="4406380" y="1531294"/>
                    <a:pt x="4430868" y="1515989"/>
                    <a:pt x="4455356" y="1489482"/>
                  </a:cubicBezTo>
                  <a:close/>
                  <a:moveTo>
                    <a:pt x="3945532" y="1157198"/>
                  </a:moveTo>
                  <a:lnTo>
                    <a:pt x="3945532" y="1638430"/>
                  </a:lnTo>
                  <a:lnTo>
                    <a:pt x="4069927" y="1638430"/>
                  </a:lnTo>
                  <a:lnTo>
                    <a:pt x="4069927" y="1157198"/>
                  </a:lnTo>
                  <a:lnTo>
                    <a:pt x="3945532" y="1157198"/>
                  </a:lnTo>
                  <a:close/>
                  <a:moveTo>
                    <a:pt x="3873175" y="985911"/>
                  </a:moveTo>
                  <a:lnTo>
                    <a:pt x="3873175" y="1085817"/>
                  </a:lnTo>
                  <a:cubicBezTo>
                    <a:pt x="3854809" y="1079695"/>
                    <a:pt x="3830386" y="1076634"/>
                    <a:pt x="3812019" y="1076634"/>
                  </a:cubicBezTo>
                  <a:cubicBezTo>
                    <a:pt x="3776329" y="1076634"/>
                    <a:pt x="3760047" y="1087836"/>
                    <a:pt x="3760047" y="1118447"/>
                  </a:cubicBezTo>
                  <a:lnTo>
                    <a:pt x="3760047" y="1157198"/>
                  </a:lnTo>
                  <a:lnTo>
                    <a:pt x="3863015" y="1157198"/>
                  </a:lnTo>
                  <a:lnTo>
                    <a:pt x="3863015" y="1273452"/>
                  </a:lnTo>
                  <a:lnTo>
                    <a:pt x="3760047" y="1273452"/>
                  </a:lnTo>
                  <a:lnTo>
                    <a:pt x="3760047" y="1638430"/>
                  </a:lnTo>
                  <a:lnTo>
                    <a:pt x="3635652" y="1638430"/>
                  </a:lnTo>
                  <a:lnTo>
                    <a:pt x="3635652" y="1273452"/>
                  </a:lnTo>
                  <a:lnTo>
                    <a:pt x="3568375" y="1273452"/>
                  </a:lnTo>
                  <a:lnTo>
                    <a:pt x="3568375" y="1157198"/>
                  </a:lnTo>
                  <a:lnTo>
                    <a:pt x="3635652" y="1157198"/>
                  </a:lnTo>
                  <a:lnTo>
                    <a:pt x="3635652" y="1099104"/>
                  </a:lnTo>
                  <a:cubicBezTo>
                    <a:pt x="3635652" y="1009357"/>
                    <a:pt x="3691727" y="972690"/>
                    <a:pt x="3782451" y="972690"/>
                  </a:cubicBezTo>
                  <a:cubicBezTo>
                    <a:pt x="3808958" y="972690"/>
                    <a:pt x="3847710" y="975751"/>
                    <a:pt x="3873175" y="985976"/>
                  </a:cubicBezTo>
                  <a:close/>
                  <a:moveTo>
                    <a:pt x="3507154" y="1638365"/>
                  </a:moveTo>
                  <a:lnTo>
                    <a:pt x="3382759" y="1638365"/>
                  </a:lnTo>
                  <a:lnTo>
                    <a:pt x="3382759" y="1376355"/>
                  </a:lnTo>
                  <a:cubicBezTo>
                    <a:pt x="3382759" y="1309077"/>
                    <a:pt x="3367454" y="1264204"/>
                    <a:pt x="3300177" y="1264204"/>
                  </a:cubicBezTo>
                  <a:cubicBezTo>
                    <a:pt x="3236937" y="1264204"/>
                    <a:pt x="3216552" y="1301913"/>
                    <a:pt x="3216552" y="1373293"/>
                  </a:cubicBezTo>
                  <a:lnTo>
                    <a:pt x="3216552" y="1638365"/>
                  </a:lnTo>
                  <a:lnTo>
                    <a:pt x="3092157" y="1638365"/>
                  </a:lnTo>
                  <a:lnTo>
                    <a:pt x="3092157" y="1157133"/>
                  </a:lnTo>
                  <a:lnTo>
                    <a:pt x="3216552" y="1157133"/>
                  </a:lnTo>
                  <a:lnTo>
                    <a:pt x="3216552" y="1189762"/>
                  </a:lnTo>
                  <a:cubicBezTo>
                    <a:pt x="3242017" y="1164297"/>
                    <a:pt x="3279792" y="1146973"/>
                    <a:pt x="3333783" y="1146973"/>
                  </a:cubicBezTo>
                  <a:cubicBezTo>
                    <a:pt x="3464300" y="1146973"/>
                    <a:pt x="3507089" y="1247922"/>
                    <a:pt x="3507089" y="1366195"/>
                  </a:cubicBezTo>
                  <a:lnTo>
                    <a:pt x="3507089" y="1638430"/>
                  </a:lnTo>
                  <a:close/>
                  <a:moveTo>
                    <a:pt x="2792437" y="1146973"/>
                  </a:moveTo>
                  <a:cubicBezTo>
                    <a:pt x="2653779" y="1146973"/>
                    <a:pt x="2567094" y="1256063"/>
                    <a:pt x="2567094" y="1397782"/>
                  </a:cubicBezTo>
                  <a:cubicBezTo>
                    <a:pt x="2567094" y="1546665"/>
                    <a:pt x="2661920" y="1648590"/>
                    <a:pt x="2792437" y="1648590"/>
                  </a:cubicBezTo>
                  <a:cubicBezTo>
                    <a:pt x="2922954" y="1648590"/>
                    <a:pt x="3017781" y="1546665"/>
                    <a:pt x="3017781" y="1397782"/>
                  </a:cubicBezTo>
                  <a:cubicBezTo>
                    <a:pt x="3017781" y="1248899"/>
                    <a:pt x="2931095" y="1146973"/>
                    <a:pt x="2792437" y="1146973"/>
                  </a:cubicBezTo>
                  <a:close/>
                  <a:moveTo>
                    <a:pt x="2792437" y="1528299"/>
                  </a:moveTo>
                  <a:cubicBezTo>
                    <a:pt x="2712916" y="1528299"/>
                    <a:pt x="2695592" y="1451838"/>
                    <a:pt x="2695592" y="1397782"/>
                  </a:cubicBezTo>
                  <a:cubicBezTo>
                    <a:pt x="2695592" y="1323340"/>
                    <a:pt x="2726202" y="1266288"/>
                    <a:pt x="2792437" y="1266288"/>
                  </a:cubicBezTo>
                  <a:cubicBezTo>
                    <a:pt x="2858673" y="1266288"/>
                    <a:pt x="2889283" y="1323405"/>
                    <a:pt x="2889283" y="1397782"/>
                  </a:cubicBezTo>
                  <a:cubicBezTo>
                    <a:pt x="2889283" y="1451838"/>
                    <a:pt x="2871959" y="1528299"/>
                    <a:pt x="2792437" y="1528299"/>
                  </a:cubicBezTo>
                  <a:close/>
                  <a:moveTo>
                    <a:pt x="2446802" y="1467143"/>
                  </a:moveTo>
                  <a:lnTo>
                    <a:pt x="2526323" y="1542561"/>
                  </a:lnTo>
                  <a:cubicBezTo>
                    <a:pt x="2485553" y="1594534"/>
                    <a:pt x="2429478" y="1648590"/>
                    <a:pt x="2334651" y="1648590"/>
                  </a:cubicBezTo>
                  <a:cubicBezTo>
                    <a:pt x="2203157" y="1648590"/>
                    <a:pt x="2106246" y="1543604"/>
                    <a:pt x="2106246" y="1398823"/>
                  </a:cubicBezTo>
                  <a:cubicBezTo>
                    <a:pt x="2106246" y="1266288"/>
                    <a:pt x="2186810" y="1146973"/>
                    <a:pt x="2336670" y="1146973"/>
                  </a:cubicBezTo>
                  <a:cubicBezTo>
                    <a:pt x="2422314" y="1146973"/>
                    <a:pt x="2481450" y="1185724"/>
                    <a:pt x="2525281" y="1250983"/>
                  </a:cubicBezTo>
                  <a:lnTo>
                    <a:pt x="2443741" y="1333565"/>
                  </a:lnTo>
                  <a:cubicBezTo>
                    <a:pt x="2415215" y="1295856"/>
                    <a:pt x="2384604" y="1266288"/>
                    <a:pt x="2335693" y="1266288"/>
                  </a:cubicBezTo>
                  <a:cubicBezTo>
                    <a:pt x="2269393" y="1266288"/>
                    <a:pt x="2234744" y="1322363"/>
                    <a:pt x="2234744" y="1396804"/>
                  </a:cubicBezTo>
                  <a:cubicBezTo>
                    <a:pt x="2234744" y="1466101"/>
                    <a:pt x="2265355" y="1528299"/>
                    <a:pt x="2336670" y="1528299"/>
                  </a:cubicBezTo>
                  <a:cubicBezTo>
                    <a:pt x="2380501" y="1528299"/>
                    <a:pt x="2417234" y="1504852"/>
                    <a:pt x="2446802" y="1467143"/>
                  </a:cubicBezTo>
                  <a:close/>
                  <a:moveTo>
                    <a:pt x="1803530" y="1638365"/>
                  </a:moveTo>
                  <a:lnTo>
                    <a:pt x="1679135" y="1638365"/>
                  </a:lnTo>
                  <a:lnTo>
                    <a:pt x="1679135" y="1376355"/>
                  </a:lnTo>
                  <a:cubicBezTo>
                    <a:pt x="1679135" y="1309077"/>
                    <a:pt x="1663830" y="1264204"/>
                    <a:pt x="1596553" y="1264204"/>
                  </a:cubicBezTo>
                  <a:cubicBezTo>
                    <a:pt x="1533314" y="1264204"/>
                    <a:pt x="1511951" y="1301913"/>
                    <a:pt x="1511951" y="1373293"/>
                  </a:cubicBezTo>
                  <a:lnTo>
                    <a:pt x="1511951" y="1638365"/>
                  </a:lnTo>
                  <a:lnTo>
                    <a:pt x="1387557" y="1638365"/>
                  </a:lnTo>
                  <a:lnTo>
                    <a:pt x="1387557" y="1031761"/>
                  </a:lnTo>
                  <a:lnTo>
                    <a:pt x="1511951" y="969564"/>
                  </a:lnTo>
                  <a:lnTo>
                    <a:pt x="1511951" y="1189762"/>
                  </a:lnTo>
                  <a:cubicBezTo>
                    <a:pt x="1535398" y="1161236"/>
                    <a:pt x="1584309" y="1146973"/>
                    <a:pt x="1632243" y="1146973"/>
                  </a:cubicBezTo>
                  <a:cubicBezTo>
                    <a:pt x="1758657" y="1146973"/>
                    <a:pt x="1803530" y="1246880"/>
                    <a:pt x="1803530" y="1366195"/>
                  </a:cubicBezTo>
                  <a:lnTo>
                    <a:pt x="1803530" y="1638430"/>
                  </a:lnTo>
                  <a:close/>
                  <a:moveTo>
                    <a:pt x="1311031" y="1493650"/>
                  </a:moveTo>
                  <a:lnTo>
                    <a:pt x="1292665" y="1619022"/>
                  </a:lnTo>
                  <a:cubicBezTo>
                    <a:pt x="1267200" y="1639407"/>
                    <a:pt x="1205979" y="1648590"/>
                    <a:pt x="1173350" y="1648590"/>
                  </a:cubicBezTo>
                  <a:cubicBezTo>
                    <a:pt x="1097931" y="1648590"/>
                    <a:pt x="1043875" y="1588412"/>
                    <a:pt x="1043875" y="1504852"/>
                  </a:cubicBezTo>
                  <a:lnTo>
                    <a:pt x="1043875" y="1273387"/>
                  </a:lnTo>
                  <a:lnTo>
                    <a:pt x="960250" y="1273387"/>
                  </a:lnTo>
                  <a:lnTo>
                    <a:pt x="960250" y="1157133"/>
                  </a:lnTo>
                  <a:lnTo>
                    <a:pt x="1043875" y="1157133"/>
                  </a:lnTo>
                  <a:lnTo>
                    <a:pt x="1043875" y="1031761"/>
                  </a:lnTo>
                  <a:lnTo>
                    <a:pt x="1168270" y="969564"/>
                  </a:lnTo>
                  <a:lnTo>
                    <a:pt x="1168270" y="1157133"/>
                  </a:lnTo>
                  <a:lnTo>
                    <a:pt x="1308947" y="1157133"/>
                  </a:lnTo>
                  <a:lnTo>
                    <a:pt x="1308947" y="1273387"/>
                  </a:lnTo>
                  <a:lnTo>
                    <a:pt x="1168270" y="1273387"/>
                  </a:lnTo>
                  <a:lnTo>
                    <a:pt x="1168270" y="1471181"/>
                  </a:lnTo>
                  <a:cubicBezTo>
                    <a:pt x="1168270" y="1515012"/>
                    <a:pt x="1184552" y="1529275"/>
                    <a:pt x="1214120" y="1529275"/>
                  </a:cubicBezTo>
                  <a:cubicBezTo>
                    <a:pt x="1243688" y="1529275"/>
                    <a:pt x="1289539" y="1513970"/>
                    <a:pt x="1310966" y="1493585"/>
                  </a:cubicBezTo>
                  <a:close/>
                  <a:moveTo>
                    <a:pt x="767666" y="1157198"/>
                  </a:moveTo>
                  <a:lnTo>
                    <a:pt x="767666" y="1638430"/>
                  </a:lnTo>
                  <a:lnTo>
                    <a:pt x="892061" y="1638430"/>
                  </a:lnTo>
                  <a:lnTo>
                    <a:pt x="892061" y="1157198"/>
                  </a:lnTo>
                  <a:lnTo>
                    <a:pt x="767666" y="1157198"/>
                  </a:lnTo>
                  <a:close/>
                  <a:moveTo>
                    <a:pt x="702408" y="1157198"/>
                  </a:moveTo>
                  <a:lnTo>
                    <a:pt x="550529" y="1638430"/>
                  </a:lnTo>
                  <a:lnTo>
                    <a:pt x="436359" y="1638430"/>
                  </a:lnTo>
                  <a:lnTo>
                    <a:pt x="354819" y="1345809"/>
                  </a:lnTo>
                  <a:lnTo>
                    <a:pt x="272236" y="1638430"/>
                  </a:lnTo>
                  <a:lnTo>
                    <a:pt x="158066" y="1638430"/>
                  </a:lnTo>
                  <a:lnTo>
                    <a:pt x="7099" y="1157198"/>
                  </a:lnTo>
                  <a:lnTo>
                    <a:pt x="145757" y="1157198"/>
                  </a:lnTo>
                  <a:lnTo>
                    <a:pt x="218114" y="1436533"/>
                  </a:lnTo>
                  <a:lnTo>
                    <a:pt x="299655" y="1157198"/>
                  </a:lnTo>
                  <a:lnTo>
                    <a:pt x="412848" y="1157198"/>
                  </a:lnTo>
                  <a:lnTo>
                    <a:pt x="494388" y="1436533"/>
                  </a:lnTo>
                  <a:lnTo>
                    <a:pt x="567788" y="1157198"/>
                  </a:lnTo>
                  <a:lnTo>
                    <a:pt x="702343" y="1157198"/>
                  </a:lnTo>
                  <a:close/>
                  <a:moveTo>
                    <a:pt x="4436990" y="16282"/>
                  </a:moveTo>
                  <a:lnTo>
                    <a:pt x="4436990" y="115147"/>
                  </a:lnTo>
                  <a:cubicBezTo>
                    <a:pt x="4409441" y="107983"/>
                    <a:pt x="4391139" y="104921"/>
                    <a:pt x="4374792" y="104921"/>
                  </a:cubicBezTo>
                  <a:cubicBezTo>
                    <a:pt x="4332003" y="104921"/>
                    <a:pt x="4322820" y="120227"/>
                    <a:pt x="4322820" y="144715"/>
                  </a:cubicBezTo>
                  <a:lnTo>
                    <a:pt x="4322820" y="186527"/>
                  </a:lnTo>
                  <a:lnTo>
                    <a:pt x="4404361" y="186527"/>
                  </a:lnTo>
                  <a:lnTo>
                    <a:pt x="4404361" y="302781"/>
                  </a:lnTo>
                  <a:lnTo>
                    <a:pt x="4322820" y="302781"/>
                  </a:lnTo>
                  <a:lnTo>
                    <a:pt x="4322820" y="667759"/>
                  </a:lnTo>
                  <a:lnTo>
                    <a:pt x="4202528" y="667759"/>
                  </a:lnTo>
                  <a:lnTo>
                    <a:pt x="4202528" y="302781"/>
                  </a:lnTo>
                  <a:lnTo>
                    <a:pt x="4143392" y="302781"/>
                  </a:lnTo>
                  <a:lnTo>
                    <a:pt x="4143392" y="186527"/>
                  </a:lnTo>
                  <a:lnTo>
                    <a:pt x="4202528" y="186527"/>
                  </a:lnTo>
                  <a:lnTo>
                    <a:pt x="4202528" y="128433"/>
                  </a:lnTo>
                  <a:cubicBezTo>
                    <a:pt x="4202528" y="44808"/>
                    <a:pt x="4246360" y="2019"/>
                    <a:pt x="4348350" y="2019"/>
                  </a:cubicBezTo>
                  <a:cubicBezTo>
                    <a:pt x="4380980" y="2019"/>
                    <a:pt x="4407487" y="8141"/>
                    <a:pt x="4437055" y="16282"/>
                  </a:cubicBezTo>
                  <a:close/>
                  <a:moveTo>
                    <a:pt x="2957602" y="527083"/>
                  </a:moveTo>
                  <a:lnTo>
                    <a:pt x="2940278" y="649458"/>
                  </a:lnTo>
                  <a:cubicBezTo>
                    <a:pt x="2915790" y="668802"/>
                    <a:pt x="2873001" y="677984"/>
                    <a:pt x="2843433" y="677984"/>
                  </a:cubicBezTo>
                  <a:cubicBezTo>
                    <a:pt x="2770033" y="677984"/>
                    <a:pt x="2712916" y="622951"/>
                    <a:pt x="2712916" y="535224"/>
                  </a:cubicBezTo>
                  <a:lnTo>
                    <a:pt x="2712916" y="301739"/>
                  </a:lnTo>
                  <a:lnTo>
                    <a:pt x="2629291" y="301739"/>
                  </a:lnTo>
                  <a:lnTo>
                    <a:pt x="2629291" y="186527"/>
                  </a:lnTo>
                  <a:lnTo>
                    <a:pt x="2712916" y="186527"/>
                  </a:lnTo>
                  <a:lnTo>
                    <a:pt x="2712916" y="61155"/>
                  </a:lnTo>
                  <a:lnTo>
                    <a:pt x="2833208" y="0"/>
                  </a:lnTo>
                  <a:lnTo>
                    <a:pt x="2833208" y="186592"/>
                  </a:lnTo>
                  <a:lnTo>
                    <a:pt x="2945358" y="186592"/>
                  </a:lnTo>
                  <a:lnTo>
                    <a:pt x="2945358" y="301804"/>
                  </a:lnTo>
                  <a:lnTo>
                    <a:pt x="2833208" y="301804"/>
                  </a:lnTo>
                  <a:lnTo>
                    <a:pt x="2833208" y="503701"/>
                  </a:lnTo>
                  <a:cubicBezTo>
                    <a:pt x="2833208" y="545514"/>
                    <a:pt x="2850532" y="560819"/>
                    <a:pt x="2880100" y="560819"/>
                  </a:cubicBezTo>
                  <a:cubicBezTo>
                    <a:pt x="2909668" y="560819"/>
                    <a:pt x="2938194" y="545514"/>
                    <a:pt x="2957602" y="527148"/>
                  </a:cubicBezTo>
                  <a:close/>
                  <a:moveTo>
                    <a:pt x="2397891" y="426134"/>
                  </a:moveTo>
                  <a:cubicBezTo>
                    <a:pt x="2397891" y="441439"/>
                    <a:pt x="2396849" y="460782"/>
                    <a:pt x="2395872" y="467946"/>
                  </a:cubicBezTo>
                  <a:lnTo>
                    <a:pt x="2114453" y="467946"/>
                  </a:lnTo>
                  <a:cubicBezTo>
                    <a:pt x="2119533" y="535224"/>
                    <a:pt x="2166425" y="562773"/>
                    <a:pt x="2218462" y="562773"/>
                  </a:cubicBezTo>
                  <a:cubicBezTo>
                    <a:pt x="2249073" y="562773"/>
                    <a:pt x="2276557" y="553590"/>
                    <a:pt x="2301045" y="529102"/>
                  </a:cubicBezTo>
                  <a:lnTo>
                    <a:pt x="2386689" y="601459"/>
                  </a:lnTo>
                  <a:cubicBezTo>
                    <a:pt x="2346895" y="654473"/>
                    <a:pt x="2274538" y="677919"/>
                    <a:pt x="2210321" y="677919"/>
                  </a:cubicBezTo>
                  <a:cubicBezTo>
                    <a:pt x="2072705" y="677919"/>
                    <a:pt x="1991100" y="569872"/>
                    <a:pt x="1991100" y="429130"/>
                  </a:cubicBezTo>
                  <a:cubicBezTo>
                    <a:pt x="1991100" y="288388"/>
                    <a:pt x="2079804" y="176302"/>
                    <a:pt x="2205176" y="176302"/>
                  </a:cubicBezTo>
                  <a:cubicBezTo>
                    <a:pt x="2339731" y="176302"/>
                    <a:pt x="2397891" y="298678"/>
                    <a:pt x="2397891" y="426069"/>
                  </a:cubicBezTo>
                  <a:close/>
                  <a:moveTo>
                    <a:pt x="2116472" y="374162"/>
                  </a:moveTo>
                  <a:lnTo>
                    <a:pt x="2287759" y="374162"/>
                  </a:lnTo>
                  <a:cubicBezTo>
                    <a:pt x="2282679" y="320105"/>
                    <a:pt x="2251027" y="283438"/>
                    <a:pt x="2199054" y="283438"/>
                  </a:cubicBezTo>
                  <a:cubicBezTo>
                    <a:pt x="2144021" y="283438"/>
                    <a:pt x="2119533" y="334433"/>
                    <a:pt x="2116472" y="374162"/>
                  </a:cubicBezTo>
                  <a:close/>
                  <a:moveTo>
                    <a:pt x="1933982" y="428218"/>
                  </a:moveTo>
                  <a:cubicBezTo>
                    <a:pt x="1933982" y="551571"/>
                    <a:pt x="1882987" y="677984"/>
                    <a:pt x="1746413" y="677984"/>
                  </a:cubicBezTo>
                  <a:cubicBezTo>
                    <a:pt x="1693399" y="677984"/>
                    <a:pt x="1660769" y="658642"/>
                    <a:pt x="1639342" y="638191"/>
                  </a:cubicBezTo>
                  <a:lnTo>
                    <a:pt x="1639342" y="784990"/>
                  </a:lnTo>
                  <a:lnTo>
                    <a:pt x="1519050" y="845169"/>
                  </a:lnTo>
                  <a:lnTo>
                    <a:pt x="1519050" y="186527"/>
                  </a:lnTo>
                  <a:lnTo>
                    <a:pt x="1639342" y="186527"/>
                  </a:lnTo>
                  <a:lnTo>
                    <a:pt x="1639342" y="219157"/>
                  </a:lnTo>
                  <a:cubicBezTo>
                    <a:pt x="1670929" y="190630"/>
                    <a:pt x="1703559" y="176367"/>
                    <a:pt x="1748432" y="176367"/>
                  </a:cubicBezTo>
                  <a:cubicBezTo>
                    <a:pt x="1877907" y="176367"/>
                    <a:pt x="1933982" y="298743"/>
                    <a:pt x="1933982" y="428218"/>
                  </a:cubicBezTo>
                  <a:close/>
                  <a:moveTo>
                    <a:pt x="1809587" y="434340"/>
                  </a:moveTo>
                  <a:cubicBezTo>
                    <a:pt x="1809587" y="364002"/>
                    <a:pt x="1791221" y="292621"/>
                    <a:pt x="1718864" y="292621"/>
                  </a:cubicBezTo>
                  <a:cubicBezTo>
                    <a:pt x="1685193" y="292621"/>
                    <a:pt x="1658685" y="307926"/>
                    <a:pt x="1639342" y="335410"/>
                  </a:cubicBezTo>
                  <a:lnTo>
                    <a:pt x="1639342" y="518942"/>
                  </a:lnTo>
                  <a:cubicBezTo>
                    <a:pt x="1658685" y="546491"/>
                    <a:pt x="1691315" y="562773"/>
                    <a:pt x="1726028" y="562773"/>
                  </a:cubicBezTo>
                  <a:cubicBezTo>
                    <a:pt x="1793305" y="562773"/>
                    <a:pt x="1809652" y="501618"/>
                    <a:pt x="1809652" y="434340"/>
                  </a:cubicBezTo>
                  <a:close/>
                  <a:moveTo>
                    <a:pt x="1435426" y="667825"/>
                  </a:moveTo>
                  <a:lnTo>
                    <a:pt x="1315134" y="667825"/>
                  </a:lnTo>
                  <a:lnTo>
                    <a:pt x="1315134" y="634153"/>
                  </a:lnTo>
                  <a:cubicBezTo>
                    <a:pt x="1286608" y="662680"/>
                    <a:pt x="1249876" y="677984"/>
                    <a:pt x="1202983" y="677984"/>
                  </a:cubicBezTo>
                  <a:cubicBezTo>
                    <a:pt x="1108157" y="677984"/>
                    <a:pt x="1033715" y="616829"/>
                    <a:pt x="1033715" y="510800"/>
                  </a:cubicBezTo>
                  <a:cubicBezTo>
                    <a:pt x="1033715" y="404772"/>
                    <a:pt x="1106072" y="348696"/>
                    <a:pt x="1221284" y="348696"/>
                  </a:cubicBezTo>
                  <a:cubicBezTo>
                    <a:pt x="1251894" y="348696"/>
                    <a:pt x="1283482" y="352799"/>
                    <a:pt x="1315069" y="368040"/>
                  </a:cubicBezTo>
                  <a:lnTo>
                    <a:pt x="1315069" y="342574"/>
                  </a:lnTo>
                  <a:cubicBezTo>
                    <a:pt x="1315069" y="297701"/>
                    <a:pt x="1285501" y="279335"/>
                    <a:pt x="1232486" y="279335"/>
                  </a:cubicBezTo>
                  <a:cubicBezTo>
                    <a:pt x="1194777" y="279335"/>
                    <a:pt x="1159087" y="288518"/>
                    <a:pt x="1121378" y="310922"/>
                  </a:cubicBezTo>
                  <a:lnTo>
                    <a:pt x="1073443" y="225278"/>
                  </a:lnTo>
                  <a:cubicBezTo>
                    <a:pt x="1125416" y="192649"/>
                    <a:pt x="1175369" y="176367"/>
                    <a:pt x="1239650" y="176367"/>
                  </a:cubicBezTo>
                  <a:cubicBezTo>
                    <a:pt x="1360984" y="176367"/>
                    <a:pt x="1435426" y="235503"/>
                    <a:pt x="1435426" y="344593"/>
                  </a:cubicBezTo>
                  <a:lnTo>
                    <a:pt x="1435426" y="667759"/>
                  </a:lnTo>
                  <a:close/>
                  <a:moveTo>
                    <a:pt x="1315134" y="527083"/>
                  </a:moveTo>
                  <a:lnTo>
                    <a:pt x="1315134" y="465927"/>
                  </a:lnTo>
                  <a:cubicBezTo>
                    <a:pt x="1290646" y="450622"/>
                    <a:pt x="1259059" y="445542"/>
                    <a:pt x="1234570" y="445542"/>
                  </a:cubicBezTo>
                  <a:cubicBezTo>
                    <a:pt x="1181556" y="445542"/>
                    <a:pt x="1156091" y="468988"/>
                    <a:pt x="1156091" y="507740"/>
                  </a:cubicBezTo>
                  <a:cubicBezTo>
                    <a:pt x="1156091" y="544472"/>
                    <a:pt x="1179537" y="574040"/>
                    <a:pt x="1224410" y="574040"/>
                  </a:cubicBezTo>
                  <a:cubicBezTo>
                    <a:pt x="1247857" y="574040"/>
                    <a:pt x="1288627" y="565899"/>
                    <a:pt x="1315134" y="527148"/>
                  </a:cubicBezTo>
                  <a:close/>
                  <a:moveTo>
                    <a:pt x="967480" y="667825"/>
                  </a:moveTo>
                  <a:lnTo>
                    <a:pt x="847188" y="667825"/>
                  </a:lnTo>
                  <a:lnTo>
                    <a:pt x="847188" y="405814"/>
                  </a:lnTo>
                  <a:cubicBezTo>
                    <a:pt x="847188" y="340555"/>
                    <a:pt x="832925" y="292621"/>
                    <a:pt x="765647" y="292621"/>
                  </a:cubicBezTo>
                  <a:cubicBezTo>
                    <a:pt x="698370" y="292621"/>
                    <a:pt x="683065" y="336452"/>
                    <a:pt x="683065" y="402753"/>
                  </a:cubicBezTo>
                  <a:lnTo>
                    <a:pt x="683065" y="667825"/>
                  </a:lnTo>
                  <a:lnTo>
                    <a:pt x="562773" y="667825"/>
                  </a:lnTo>
                  <a:lnTo>
                    <a:pt x="562773" y="61221"/>
                  </a:lnTo>
                  <a:lnTo>
                    <a:pt x="683065" y="65"/>
                  </a:lnTo>
                  <a:lnTo>
                    <a:pt x="683065" y="220264"/>
                  </a:lnTo>
                  <a:cubicBezTo>
                    <a:pt x="709572" y="193756"/>
                    <a:pt x="742201" y="176432"/>
                    <a:pt x="796258" y="176432"/>
                  </a:cubicBezTo>
                  <a:cubicBezTo>
                    <a:pt x="923713" y="176432"/>
                    <a:pt x="967545" y="274320"/>
                    <a:pt x="967545" y="396631"/>
                  </a:cubicBezTo>
                  <a:lnTo>
                    <a:pt x="967545" y="667825"/>
                  </a:lnTo>
                  <a:close/>
                  <a:moveTo>
                    <a:pt x="496472" y="475110"/>
                  </a:moveTo>
                  <a:cubicBezTo>
                    <a:pt x="496472" y="619890"/>
                    <a:pt x="386341" y="677984"/>
                    <a:pt x="255889" y="677984"/>
                  </a:cubicBezTo>
                  <a:cubicBezTo>
                    <a:pt x="162104" y="677984"/>
                    <a:pt x="58094" y="648416"/>
                    <a:pt x="0" y="562773"/>
                  </a:cubicBezTo>
                  <a:lnTo>
                    <a:pt x="89747" y="483251"/>
                  </a:lnTo>
                  <a:cubicBezTo>
                    <a:pt x="131559" y="533205"/>
                    <a:pt x="191672" y="556651"/>
                    <a:pt x="252893" y="556651"/>
                  </a:cubicBezTo>
                  <a:cubicBezTo>
                    <a:pt x="325250" y="556651"/>
                    <a:pt x="367063" y="524022"/>
                    <a:pt x="367063" y="478171"/>
                  </a:cubicBezTo>
                  <a:cubicBezTo>
                    <a:pt x="367063" y="459805"/>
                    <a:pt x="359899" y="441439"/>
                    <a:pt x="329353" y="426199"/>
                  </a:cubicBezTo>
                  <a:cubicBezTo>
                    <a:pt x="306949" y="414997"/>
                    <a:pt x="279400" y="407833"/>
                    <a:pt x="225344" y="394612"/>
                  </a:cubicBezTo>
                  <a:cubicBezTo>
                    <a:pt x="191672" y="386471"/>
                    <a:pt x="122376" y="370124"/>
                    <a:pt x="79522" y="335475"/>
                  </a:cubicBezTo>
                  <a:cubicBezTo>
                    <a:pt x="36732" y="300827"/>
                    <a:pt x="24488" y="250874"/>
                    <a:pt x="24488" y="207042"/>
                  </a:cubicBezTo>
                  <a:cubicBezTo>
                    <a:pt x="24488" y="71445"/>
                    <a:pt x="140742" y="16412"/>
                    <a:pt x="254912" y="16412"/>
                  </a:cubicBezTo>
                  <a:cubicBezTo>
                    <a:pt x="353776" y="16412"/>
                    <a:pt x="425157" y="57182"/>
                    <a:pt x="482274" y="115277"/>
                  </a:cubicBezTo>
                  <a:lnTo>
                    <a:pt x="392528" y="202939"/>
                  </a:lnTo>
                  <a:cubicBezTo>
                    <a:pt x="350715" y="161127"/>
                    <a:pt x="309945" y="137681"/>
                    <a:pt x="246706" y="137681"/>
                  </a:cubicBezTo>
                  <a:cubicBezTo>
                    <a:pt x="192649" y="137681"/>
                    <a:pt x="152921" y="155005"/>
                    <a:pt x="152921" y="199878"/>
                  </a:cubicBezTo>
                  <a:cubicBezTo>
                    <a:pt x="152921" y="219221"/>
                    <a:pt x="160085" y="232508"/>
                    <a:pt x="179428" y="243710"/>
                  </a:cubicBezTo>
                  <a:cubicBezTo>
                    <a:pt x="201832" y="255954"/>
                    <a:pt x="233485" y="265137"/>
                    <a:pt x="282396" y="277381"/>
                  </a:cubicBezTo>
                  <a:cubicBezTo>
                    <a:pt x="340490" y="292686"/>
                    <a:pt x="394547" y="305907"/>
                    <a:pt x="438378" y="341598"/>
                  </a:cubicBezTo>
                  <a:cubicBezTo>
                    <a:pt x="477129" y="373185"/>
                    <a:pt x="496472" y="414997"/>
                    <a:pt x="496472" y="475176"/>
                  </a:cubicBezTo>
                  <a:close/>
                  <a:moveTo>
                    <a:pt x="6100885" y="208996"/>
                  </a:moveTo>
                  <a:lnTo>
                    <a:pt x="6051778" y="329288"/>
                  </a:lnTo>
                  <a:cubicBezTo>
                    <a:pt x="6033413" y="311964"/>
                    <a:pt x="6011985" y="299720"/>
                    <a:pt x="5982482" y="299720"/>
                  </a:cubicBezTo>
                  <a:cubicBezTo>
                    <a:pt x="5925365" y="299720"/>
                    <a:pt x="5911232" y="347654"/>
                    <a:pt x="5911232" y="405749"/>
                  </a:cubicBezTo>
                  <a:lnTo>
                    <a:pt x="5911232" y="667759"/>
                  </a:lnTo>
                  <a:lnTo>
                    <a:pt x="5790940" y="667759"/>
                  </a:lnTo>
                  <a:lnTo>
                    <a:pt x="5790940" y="186527"/>
                  </a:lnTo>
                  <a:lnTo>
                    <a:pt x="5911232" y="186527"/>
                  </a:lnTo>
                  <a:lnTo>
                    <a:pt x="5911232" y="220198"/>
                  </a:lnTo>
                  <a:cubicBezTo>
                    <a:pt x="5938781" y="192649"/>
                    <a:pt x="5973429" y="176367"/>
                    <a:pt x="6012181" y="176367"/>
                  </a:cubicBezTo>
                  <a:cubicBezTo>
                    <a:pt x="6045852" y="176367"/>
                    <a:pt x="6075420" y="186592"/>
                    <a:pt x="6100885" y="208996"/>
                  </a:cubicBezTo>
                  <a:close/>
                </a:path>
              </a:pathLst>
            </a:custGeom>
            <a:solidFill>
              <a:schemeClr val="bg2"/>
            </a:solidFill>
            <a:ln w="6506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5666056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388CF986-E6D2-86D0-6501-D59429EAD0A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EYInterstate" panose="02000503020000020004" pitchFamily="2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DB4372B3-E211-F19D-CBD9-6CEDF871BD0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BCF1D76-2CEC-4E02-ACB7-01F89831CB77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53173B02-1E93-D358-4602-350A7447C76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A5E3423F-0FF8-8E54-CEB8-1F15261AFD0E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BD5D0521-4094-9D8B-52E6-631237D5BD0E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5F3A4557-DC1B-62FA-EE9B-0CB917BAEA5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86BA2D9F-0D2F-D79E-E499-30F4B3FB3E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3FC8F491-4D00-1C16-D6B2-ACD7615366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04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161E8-AB2B-E388-924A-0EE34FB66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2864EE-B173-0675-71A8-F4B48FAD7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ABE24-F2C3-2708-309C-F6F9C00C3A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D00884-3041-FC97-4659-D29C29205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46F6B9-E0D7-0796-C55D-B0EDAC3AF9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D7510-B470-D9EF-20CE-9282ED426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3E1365-9F05-F357-2E42-EB33BB84A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E7C18F-3DC3-5145-A189-7E05D251C5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1180283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ADC82D1B-1943-B3BC-B7E9-DADF1458A76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EYInterstate" panose="02000503020000020004" pitchFamily="2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F04263E-9F32-7609-1152-7E305FEBE745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0863536-16E3-41B3-8EE3-6336C0F15EC9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F7F02905-9FFE-65B7-8565-3E827BBAECD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10BD8AE-BB2B-B523-1D74-4E8DBE2102B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ACB4367-2799-0576-B281-23496773778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3162AF18-04FB-0708-AF33-E552339B930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4BD16F51-032F-C324-8E27-9D3386376CF6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ACB3712E-B0C7-5DF8-727F-B342B14E852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4664106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olorful light in the dark&#10;&#10;Description automatically generated">
            <a:extLst>
              <a:ext uri="{FF2B5EF4-FFF2-40B4-BE49-F238E27FC236}">
                <a16:creationId xmlns:a16="http://schemas.microsoft.com/office/drawing/2014/main" id="{A6C92DE9-1F7F-6A8E-389D-FBCE38254A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EYInterstate" panose="02000503020000020004" pitchFamily="2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A4B60AF8-644E-A0B2-7653-4332A03759F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46F9600-6ED5-4C9A-A224-B4DA76B2A994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466D1FDE-8AD4-4D56-5318-1DD8ED2FCACC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180F9161-0A5B-9390-AAC5-925D1AE2AA8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3AF7C041-0026-0AA4-CDB7-598AF37652E2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63DF9604-9FFE-5366-14B1-6E98FF54FD3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B4DC74D-09B1-00C3-C853-2FCB83D83F2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F1BCCEAD-5BD2-139C-B8CA-47AA22CF5B9B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2951787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rry image of a rainbow&#10;&#10;Description automatically generated">
            <a:extLst>
              <a:ext uri="{FF2B5EF4-FFF2-40B4-BE49-F238E27FC236}">
                <a16:creationId xmlns:a16="http://schemas.microsoft.com/office/drawing/2014/main" id="{C8E8709F-6A78-59BB-D254-AE4C7F2A57D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EYInterstate" panose="02000503020000020004" pitchFamily="2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FA3F83A6-1D48-7A59-F89B-1AD446292A9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1FB31CB-384F-4A8F-9510-FCD4F8A771B9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7E103D91-874B-B49F-B9D9-85F52EAD810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C95BFB4-BABD-DFFF-43A5-9ABB8A6638B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270CFE58-C48C-EB78-A7C2-9DAD5AE279F8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2F9EF071-FB10-CF45-4D4C-CC7A0F2F44E3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CE95E037-9B68-6C43-6E58-19731A170D1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88EF229A-7417-0859-E03A-6DE977AAA537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758399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9B1A0959-0F7F-FF84-F8C5-2E76E9D45F4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197040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313932"/>
          </a:xfrm>
        </p:spPr>
        <p:txBody>
          <a:bodyPr>
            <a:noAutofit/>
          </a:bodyPr>
          <a:lstStyle>
            <a:lvl1pPr marL="0" indent="0">
              <a:lnSpc>
                <a:spcPct val="85000"/>
              </a:lnSpc>
              <a:buNone/>
              <a:defRPr lang="en-US" sz="2400" b="1" i="0" kern="1200" dirty="0">
                <a:solidFill>
                  <a:schemeClr val="tx2"/>
                </a:solidFill>
                <a:latin typeface="EYInterstate" panose="02000503020000020004" pitchFamily="2" charset="0"/>
                <a:ea typeface="+mj-ea"/>
                <a:cs typeface="Arial" pitchFamily="34" charset="0"/>
              </a:defRPr>
            </a:lvl1pPr>
          </a:lstStyle>
          <a:p>
            <a:pPr lvl="0"/>
            <a:r>
              <a:rPr lang="en-GB" dirty="0"/>
              <a:t>Chapter 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26A3CE14-CA98-4346-A092-1EF8A638A488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E60EA83-A995-4505-DF09-49ACD12C00EC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9E24CB42-4B4A-FBF9-0318-8441E851EE4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6">
              <a:extLst>
                <a:ext uri="{FF2B5EF4-FFF2-40B4-BE49-F238E27FC236}">
                  <a16:creationId xmlns:a16="http://schemas.microsoft.com/office/drawing/2014/main" id="{2A995D54-A48E-D49D-D858-C351B74BD9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7">
              <a:extLst>
                <a:ext uri="{FF2B5EF4-FFF2-40B4-BE49-F238E27FC236}">
                  <a16:creationId xmlns:a16="http://schemas.microsoft.com/office/drawing/2014/main" id="{24627D92-7A05-96EE-D2CC-1DCE97AE03E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49440651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urry image of a rainbow&#10;&#10;Description automatically generated">
            <a:extLst>
              <a:ext uri="{FF2B5EF4-FFF2-40B4-BE49-F238E27FC236}">
                <a16:creationId xmlns:a16="http://schemas.microsoft.com/office/drawing/2014/main" id="{36630E4E-7F64-A84B-6022-F16994E95375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CB74E28-9D0B-F1B4-F101-2628EB1EA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775" y="3053616"/>
            <a:ext cx="7394575" cy="2869882"/>
          </a:xfrm>
        </p:spPr>
        <p:txBody>
          <a:bodyPr anchor="t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475298B-22BF-3DF1-FBE7-DF673E5A273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5775" y="370800"/>
            <a:ext cx="7394575" cy="2169200"/>
          </a:xfrm>
        </p:spPr>
        <p:txBody>
          <a:bodyPr lIns="0" tIns="0" rIns="0" bIns="0" anchor="b">
            <a:noAutofit/>
          </a:bodyPr>
          <a:lstStyle>
            <a:lvl1pPr marL="0" indent="0">
              <a:lnSpc>
                <a:spcPct val="85000"/>
              </a:lnSpc>
              <a:spcAft>
                <a:spcPts val="0"/>
              </a:spcAft>
              <a:buNone/>
              <a:defRPr kumimoji="0" lang="en-US" sz="16600" b="1" i="0" u="none" strike="noStrike" kern="1200" cap="none" spc="0" normalizeH="0" baseline="0" dirty="0">
                <a:ln>
                  <a:noFill/>
                </a:ln>
                <a:solidFill>
                  <a:srgbClr val="747480">
                    <a:alpha val="50000"/>
                  </a:srgbClr>
                </a:solidFill>
                <a:effectLst/>
                <a:uLnTx/>
                <a:uFillTx/>
                <a:latin typeface="EYInterstate Light" panose="02000506000000020004" pitchFamily="2" charset="0"/>
                <a:ea typeface="+mn-ea"/>
                <a:cs typeface="+mn-cs"/>
              </a:defRPr>
            </a:lvl1pPr>
          </a:lstStyle>
          <a:p>
            <a:pPr marL="0" marR="0" lvl="0" indent="0" algn="l" defTabSz="100788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/>
              <a:t>00</a:t>
            </a:r>
            <a:endParaRPr lang="en-US" dirty="0"/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B5D9BED5-140F-F03D-CA60-9453F1A86D9C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332A259-F8E3-4784-BD8A-EF60F0C6BC42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E931943E-2952-F25A-ECCA-F329235A737F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EBCB7712-53BF-0892-3D4B-354DE5C528E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696C931-4C81-6F33-3CA2-708B10471C3A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4" name="Freeform 5">
              <a:extLst>
                <a:ext uri="{FF2B5EF4-FFF2-40B4-BE49-F238E27FC236}">
                  <a16:creationId xmlns:a16="http://schemas.microsoft.com/office/drawing/2014/main" id="{830BE3B6-2EB9-156E-3A7A-7F956DB536C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21EE694-476F-48E9-DBF3-00C4B0D561A8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1B209E70-506F-D144-1E7B-6713638814A5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71420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blurry image of a rainbow&#10;&#10;Description automatically generated">
            <a:extLst>
              <a:ext uri="{FF2B5EF4-FFF2-40B4-BE49-F238E27FC236}">
                <a16:creationId xmlns:a16="http://schemas.microsoft.com/office/drawing/2014/main" id="{0CF60EBF-BB0E-A13F-6F1D-8E03C5FC39A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930FFC6-DEA1-5FCD-0ABD-350186ADBF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3314701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Contents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8AEA00-448F-1217-B10E-ABF6D402B4C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5775" y="1411287"/>
            <a:ext cx="5099050" cy="4638675"/>
          </a:xfrm>
        </p:spPr>
        <p:txBody>
          <a:bodyPr/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Introduction text goes here and delete the bullet if not required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6B67F104-BCCD-4057-9F3C-70C29E057A50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39251F1-7BB6-483D-8AA9-8EF84A63B40F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880D4C2-A728-3810-8EAF-6AC78A949BE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CB206C2-DFD0-9033-25AE-68BCB50C193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3" name="Group 4">
            <a:extLst>
              <a:ext uri="{FF2B5EF4-FFF2-40B4-BE49-F238E27FC236}">
                <a16:creationId xmlns:a16="http://schemas.microsoft.com/office/drawing/2014/main" id="{90438EF0-1449-85A8-FBE7-6ACEB03F8A8F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A11353AE-2D42-C6F1-6790-6AC38AEF162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053A18AE-475B-441E-3104-964AD8366011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95581FA5-36F5-CE9F-B03C-3AE43501256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C8D62577-E867-CFB5-4396-A62B9BC97673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096000" y="1411287"/>
            <a:ext cx="5610225" cy="4638675"/>
          </a:xfrm>
        </p:spPr>
        <p:txBody>
          <a:bodyPr/>
          <a:lstStyle>
            <a:lvl1pPr marL="457200" indent="-457200">
              <a:buFont typeface="+mj-lt"/>
              <a:buAutoNum type="arabicPeriod"/>
              <a:defRPr sz="1800">
                <a:solidFill>
                  <a:schemeClr val="tx1"/>
                </a:solidFill>
              </a:defRPr>
            </a:lvl1pPr>
            <a:lvl2pPr marL="914400" indent="-457200">
              <a:defRPr sz="1600">
                <a:solidFill>
                  <a:schemeClr val="tx1"/>
                </a:solidFill>
              </a:defRPr>
            </a:lvl2pPr>
            <a:lvl3pPr marL="914400" indent="-457200">
              <a:defRPr sz="1600">
                <a:solidFill>
                  <a:schemeClr val="tx1"/>
                </a:solidFill>
              </a:defRPr>
            </a:lvl3pPr>
            <a:lvl4pPr marL="914400" indent="-457200">
              <a:defRPr sz="1400">
                <a:solidFill>
                  <a:schemeClr val="tx1"/>
                </a:solidFill>
              </a:defRPr>
            </a:lvl4pPr>
            <a:lvl5pPr marL="914400" indent="-457200"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IN" dirty="0"/>
              <a:t>Section header goes here and to insert page numbers use the tab button on the keyboard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18518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right light in the dark&#10;&#10;Description automatically generated">
            <a:extLst>
              <a:ext uri="{FF2B5EF4-FFF2-40B4-BE49-F238E27FC236}">
                <a16:creationId xmlns:a16="http://schemas.microsoft.com/office/drawing/2014/main" id="{C6893964-B096-BBF5-42BC-1EAE055022BA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B9199D71-1BDD-2925-CD92-9B0B3F8439E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756957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8391354-FDE4-DE4D-8084-A61467B9F41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 flipH="1">
            <a:off x="2845421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0" name="Text Placeholder 9">
            <a:extLst>
              <a:ext uri="{FF2B5EF4-FFF2-40B4-BE49-F238E27FC236}">
                <a16:creationId xmlns:a16="http://schemas.microsoft.com/office/drawing/2014/main" id="{F575A1BC-5BD6-1793-C917-0720FC3DE98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116855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F9CBCE1B-3F39-C7B5-CCE2-AE84242E774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 flipH="1">
            <a:off x="5205319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814015C2-B8E4-B890-4CD0-F6A3A2052CA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565217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30" name="Text Placeholder 9">
            <a:extLst>
              <a:ext uri="{FF2B5EF4-FFF2-40B4-BE49-F238E27FC236}">
                <a16:creationId xmlns:a16="http://schemas.microsoft.com/office/drawing/2014/main" id="{37959C9A-F406-FB92-6FFF-08F42234C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836650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C6A6256-32C1-F83C-4A32-D674785CF1D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925114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9EC5F5-14E0-4B05-29E6-E9A059AA1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5523" y="369888"/>
            <a:ext cx="11224347" cy="470898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 dirty="0"/>
              <a:t>Agenda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20A2165-CDB3-28AA-F42A-E5E3D72C144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7311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F78D4931-12A7-7D80-F380-EDF6BE10CA4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85523" y="3642518"/>
            <a:ext cx="1784756" cy="24074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Agenda text goes here and delete the bullet if not required</a:t>
            </a:r>
            <a:endParaRPr lang="en-US" dirty="0"/>
          </a:p>
        </p:txBody>
      </p:sp>
      <p:sp>
        <p:nvSpPr>
          <p:cNvPr id="23" name="Text Placeholder 9">
            <a:extLst>
              <a:ext uri="{FF2B5EF4-FFF2-40B4-BE49-F238E27FC236}">
                <a16:creationId xmlns:a16="http://schemas.microsoft.com/office/drawing/2014/main" id="{38D52684-7A0E-2BDF-C56C-F721FED04E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76754" y="1411287"/>
            <a:ext cx="1873220" cy="2031325"/>
          </a:xfrm>
        </p:spPr>
        <p:txBody>
          <a:bodyPr wrap="square">
            <a:spAutoFit/>
          </a:bodyPr>
          <a:lstStyle>
            <a:lvl1pPr marL="0" indent="0">
              <a:buNone/>
              <a:defRPr sz="13200">
                <a:solidFill>
                  <a:schemeClr val="tx1"/>
                </a:solidFill>
              </a:defRPr>
            </a:lvl1pPr>
          </a:lstStyle>
          <a:p>
            <a:pPr lvl="0"/>
            <a:r>
              <a:rPr lang="en-GB" dirty="0"/>
              <a:t>0</a:t>
            </a:r>
            <a:endParaRPr lang="en-US" dirty="0"/>
          </a:p>
        </p:txBody>
      </p:sp>
      <p:sp>
        <p:nvSpPr>
          <p:cNvPr id="36" name="SmartArt Placeholder 35">
            <a:extLst>
              <a:ext uri="{FF2B5EF4-FFF2-40B4-BE49-F238E27FC236}">
                <a16:creationId xmlns:a16="http://schemas.microsoft.com/office/drawing/2014/main" id="{6D23DAA3-59C7-A352-8728-D157F22D25EF}"/>
              </a:ext>
            </a:extLst>
          </p:cNvPr>
          <p:cNvSpPr>
            <a:spLocks noGrp="1"/>
          </p:cNvSpPr>
          <p:nvPr>
            <p:ph type="dgm" sz="quarter" idx="36" hasCustomPrompt="1"/>
          </p:nvPr>
        </p:nvSpPr>
        <p:spPr>
          <a:xfrm>
            <a:off x="2556050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7" name="SmartArt Placeholder 35">
            <a:extLst>
              <a:ext uri="{FF2B5EF4-FFF2-40B4-BE49-F238E27FC236}">
                <a16:creationId xmlns:a16="http://schemas.microsoft.com/office/drawing/2014/main" id="{D33DFC67-321E-4CFE-436A-CF6FA96BA7E4}"/>
              </a:ext>
            </a:extLst>
          </p:cNvPr>
          <p:cNvSpPr>
            <a:spLocks noGrp="1"/>
          </p:cNvSpPr>
          <p:nvPr>
            <p:ph type="dgm" sz="quarter" idx="37" hasCustomPrompt="1"/>
          </p:nvPr>
        </p:nvSpPr>
        <p:spPr>
          <a:xfrm flipH="1">
            <a:off x="4915948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8" name="SmartArt Placeholder 35">
            <a:extLst>
              <a:ext uri="{FF2B5EF4-FFF2-40B4-BE49-F238E27FC236}">
                <a16:creationId xmlns:a16="http://schemas.microsoft.com/office/drawing/2014/main" id="{A43CB924-4778-AEB3-1D6C-5B802CD043B0}"/>
              </a:ext>
            </a:extLst>
          </p:cNvPr>
          <p:cNvSpPr>
            <a:spLocks noGrp="1"/>
          </p:cNvSpPr>
          <p:nvPr>
            <p:ph type="dgm" sz="quarter" idx="38" hasCustomPrompt="1"/>
          </p:nvPr>
        </p:nvSpPr>
        <p:spPr>
          <a:xfrm>
            <a:off x="7275846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9" name="SmartArt Placeholder 35">
            <a:extLst>
              <a:ext uri="{FF2B5EF4-FFF2-40B4-BE49-F238E27FC236}">
                <a16:creationId xmlns:a16="http://schemas.microsoft.com/office/drawing/2014/main" id="{225723D6-9330-76F1-3F3B-6A582AC1C154}"/>
              </a:ext>
            </a:extLst>
          </p:cNvPr>
          <p:cNvSpPr>
            <a:spLocks noGrp="1"/>
          </p:cNvSpPr>
          <p:nvPr>
            <p:ph type="dgm" sz="quarter" idx="39" hasCustomPrompt="1"/>
          </p:nvPr>
        </p:nvSpPr>
        <p:spPr>
          <a:xfrm>
            <a:off x="9635744" y="2020781"/>
            <a:ext cx="3600" cy="4030662"/>
          </a:xfrm>
          <a:solidFill>
            <a:schemeClr val="tx1"/>
          </a:solid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4" name="Date Placeholder 13">
            <a:extLst>
              <a:ext uri="{FF2B5EF4-FFF2-40B4-BE49-F238E27FC236}">
                <a16:creationId xmlns:a16="http://schemas.microsoft.com/office/drawing/2014/main" id="{019C0555-55BD-32D2-B375-0C0BC6641F54}"/>
              </a:ext>
            </a:extLst>
          </p:cNvPr>
          <p:cNvSpPr>
            <a:spLocks noGrp="1"/>
          </p:cNvSpPr>
          <p:nvPr>
            <p:ph type="dt" sz="half" idx="4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722AE78-E772-4DEF-96E4-D0AB4115C504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 14">
            <a:extLst>
              <a:ext uri="{FF2B5EF4-FFF2-40B4-BE49-F238E27FC236}">
                <a16:creationId xmlns:a16="http://schemas.microsoft.com/office/drawing/2014/main" id="{CAA8F600-C044-B2C2-407F-BE157F6651C1}"/>
              </a:ext>
            </a:extLst>
          </p:cNvPr>
          <p:cNvSpPr>
            <a:spLocks noGrp="1"/>
          </p:cNvSpPr>
          <p:nvPr>
            <p:ph type="ftr" sz="quarter" idx="4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04E7CD09-1595-ACE1-D22D-0DB2944898EF}"/>
              </a:ext>
            </a:extLst>
          </p:cNvPr>
          <p:cNvSpPr>
            <a:spLocks noGrp="1"/>
          </p:cNvSpPr>
          <p:nvPr>
            <p:ph type="sldNum" sz="quarter" idx="4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4" name="Group 4">
            <a:extLst>
              <a:ext uri="{FF2B5EF4-FFF2-40B4-BE49-F238E27FC236}">
                <a16:creationId xmlns:a16="http://schemas.microsoft.com/office/drawing/2014/main" id="{8453F1BC-17EA-77B8-592E-FCFE83B19F7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9B26ED38-5705-7F09-4DBF-E084B72B074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1C5BFB2A-1E13-09AB-7074-98B802DA0A9A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5EF03636-2B32-4286-9F50-04A4BF52226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62339541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olorful circle on a black background&#10;&#10;Description automatically generated">
            <a:extLst>
              <a:ext uri="{FF2B5EF4-FFF2-40B4-BE49-F238E27FC236}">
                <a16:creationId xmlns:a16="http://schemas.microsoft.com/office/drawing/2014/main" id="{C39DD3F9-9341-288C-0536-DED981D0E40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D2006E5E-EB55-C43F-A9B4-8DABEB5C239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FF0D423-2F6A-40D7-A2CE-8B6843F98C8C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445F7D0D-6905-1D3D-D30A-EBA5E1125CB7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97363F73-563F-BF23-4175-916ADF6ADD1B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E0806E92-9CA8-7CD6-8C03-853AAAF98846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98ACE82-2958-251A-9634-105994D7768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8A190E6F-E59B-12A9-9497-C41DFEF6B3D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B2FA1C3C-0418-38FF-CF34-587CFC0C570E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200742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rry image of a colorful light&#10;&#10;Description automatically generated">
            <a:extLst>
              <a:ext uri="{FF2B5EF4-FFF2-40B4-BE49-F238E27FC236}">
                <a16:creationId xmlns:a16="http://schemas.microsoft.com/office/drawing/2014/main" id="{BFF9BC5C-A44C-B902-3ACE-C29AC4CE3E4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0" y="0"/>
            <a:ext cx="12193200" cy="6858000"/>
          </a:xfrm>
          <a:prstGeom prst="rect">
            <a:avLst/>
          </a:prstGeom>
        </p:spPr>
      </p:pic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20FD9-346B-5423-9ECF-F0D4E362CC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85774" y="1947546"/>
            <a:ext cx="11218863" cy="4304030"/>
          </a:xfrm>
        </p:spPr>
        <p:txBody>
          <a:bodyPr/>
          <a:lstStyle>
            <a:lvl1pPr marL="0" indent="0">
              <a:lnSpc>
                <a:spcPct val="85000"/>
              </a:lnSpc>
              <a:buNone/>
              <a:defRPr sz="8000" b="1">
                <a:solidFill>
                  <a:schemeClr val="tx1"/>
                </a:solidFill>
                <a:latin typeface="EYInterstate" panose="02000503020000020004" pitchFamily="2" charset="0"/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17" name="Date Placeholder 16">
            <a:extLst>
              <a:ext uri="{FF2B5EF4-FFF2-40B4-BE49-F238E27FC236}">
                <a16:creationId xmlns:a16="http://schemas.microsoft.com/office/drawing/2014/main" id="{81B29507-2BB1-EC71-EE9B-8A9EE3F01E0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DA3838CF-E956-4CBC-A657-88B9F9FEF984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E046374F-F6C3-5157-DBE0-F11F0D83F934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19" name="Slide Number Placeholder 18">
            <a:extLst>
              <a:ext uri="{FF2B5EF4-FFF2-40B4-BE49-F238E27FC236}">
                <a16:creationId xmlns:a16="http://schemas.microsoft.com/office/drawing/2014/main" id="{C71B9A51-27B6-2F80-3AE9-7FB15995610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grpSp>
        <p:nvGrpSpPr>
          <p:cNvPr id="2" name="Group 4">
            <a:extLst>
              <a:ext uri="{FF2B5EF4-FFF2-40B4-BE49-F238E27FC236}">
                <a16:creationId xmlns:a16="http://schemas.microsoft.com/office/drawing/2014/main" id="{1CDE27BD-46C7-A524-5EB7-8B5FEEA62B74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A4C2A58F-B939-7AED-F76A-0D247C5D6F1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FFE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41374777-5950-D16E-5C8A-CEEBDD9C5F64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86648B71-A102-284C-B1D1-FB11D93E1D12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ysClr val="window" lastClr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0" cap="none" spc="0" normalizeH="0" baseline="0" noProof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818196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uote and 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6E0F7440-6F42-6C00-68CC-571F93676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8386354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0"/>
                  <a:alpha val="0"/>
                </a:schemeClr>
              </a:gs>
              <a:gs pos="95000">
                <a:srgbClr val="000000">
                  <a:alpha val="70000"/>
                </a:srgbClr>
              </a:gs>
            </a:gsLst>
            <a:lin ang="10800000" scaled="1"/>
            <a:tileRect/>
          </a:gra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/>
          <a:lstStyle/>
          <a:p>
            <a:pPr algn="ctr"/>
            <a:endParaRPr lang="en-US" sz="1200" b="1">
              <a:solidFill>
                <a:schemeClr val="tx1"/>
              </a:solidFill>
            </a:endParaRPr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4BA46848-8969-3428-7E66-3827EB17DC5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64959" y="4982400"/>
            <a:ext cx="3445104" cy="193899"/>
          </a:xfrm>
        </p:spPr>
        <p:txBody>
          <a:bodyPr>
            <a:spAutoFit/>
          </a:bodyPr>
          <a:lstStyle>
            <a:lvl1pPr marL="0" indent="0">
              <a:lnSpc>
                <a:spcPct val="90000"/>
              </a:lnSpc>
              <a:buNone/>
              <a:defRPr sz="1400" b="1" i="0">
                <a:solidFill>
                  <a:schemeClr val="tx2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Name</a:t>
            </a:r>
            <a:endParaRPr lang="en-US" dirty="0"/>
          </a:p>
        </p:txBody>
      </p:sp>
      <p:sp>
        <p:nvSpPr>
          <p:cNvPr id="8" name="Text Placeholder 9">
            <a:extLst>
              <a:ext uri="{FF2B5EF4-FFF2-40B4-BE49-F238E27FC236}">
                <a16:creationId xmlns:a16="http://schemas.microsoft.com/office/drawing/2014/main" id="{78B5CC24-699C-7858-0807-40619F0D533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4961" y="5184000"/>
            <a:ext cx="3445104" cy="153888"/>
          </a:xfrm>
        </p:spPr>
        <p:txBody>
          <a:bodyPr wrap="square">
            <a:spAutoFit/>
          </a:bodyPr>
          <a:lstStyle>
            <a:lvl1pPr marL="0" indent="0">
              <a:buNone/>
              <a:defRPr sz="1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GB" dirty="0"/>
              <a:t>Job title</a:t>
            </a:r>
            <a:endParaRPr lang="en-US" dirty="0"/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DFFEAF1E-587A-2BBD-24CD-BAC3592390EE}"/>
              </a:ext>
            </a:extLst>
          </p:cNvPr>
          <p:cNvSpPr>
            <a:spLocks noGrp="1"/>
          </p:cNvSpPr>
          <p:nvPr>
            <p:ph type="dt" sz="half" idx="3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4184577-3908-4D44-A0C0-6725FBA36825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7C22E0FE-1715-0380-EFE7-5D520713B07F}"/>
              </a:ext>
            </a:extLst>
          </p:cNvPr>
          <p:cNvSpPr>
            <a:spLocks noGrp="1"/>
          </p:cNvSpPr>
          <p:nvPr>
            <p:ph type="ftr" sz="quarter" idx="3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22" name="Slide Number Placeholder 21">
            <a:extLst>
              <a:ext uri="{FF2B5EF4-FFF2-40B4-BE49-F238E27FC236}">
                <a16:creationId xmlns:a16="http://schemas.microsoft.com/office/drawing/2014/main" id="{5820BCA4-5D74-8EE6-4914-C7C86F87E378}"/>
              </a:ext>
            </a:extLst>
          </p:cNvPr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4" name="Text Placeholder 23">
            <a:extLst>
              <a:ext uri="{FF2B5EF4-FFF2-40B4-BE49-F238E27FC236}">
                <a16:creationId xmlns:a16="http://schemas.microsoft.com/office/drawing/2014/main" id="{E82A0447-0820-5F05-7D32-3BE15F19486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74000" y="358916"/>
            <a:ext cx="2023892" cy="1419083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19200" b="0" i="0">
                <a:solidFill>
                  <a:schemeClr val="tx2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“</a:t>
            </a:r>
          </a:p>
        </p:txBody>
      </p:sp>
      <p:sp>
        <p:nvSpPr>
          <p:cNvPr id="5" name="Text Placeholder 23">
            <a:extLst>
              <a:ext uri="{FF2B5EF4-FFF2-40B4-BE49-F238E27FC236}">
                <a16:creationId xmlns:a16="http://schemas.microsoft.com/office/drawing/2014/main" id="{8A771E8A-8B2A-ED69-3AEC-E5AEDB16F0E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64959" y="1958400"/>
            <a:ext cx="7524979" cy="2721927"/>
          </a:xfrm>
        </p:spPr>
        <p:txBody>
          <a:bodyPr/>
          <a:lstStyle>
            <a:lvl1pPr marL="0" indent="0">
              <a:buNone/>
              <a:defRPr sz="4800" b="0" i="0">
                <a:solidFill>
                  <a:schemeClr val="tx1"/>
                </a:solidFill>
                <a:latin typeface="Georgia Pro" panose="02040502050405020303" pitchFamily="18" charset="0"/>
              </a:defRPr>
            </a:lvl1pPr>
          </a:lstStyle>
          <a:p>
            <a:pPr lvl="0"/>
            <a:r>
              <a:rPr lang="en-GB" dirty="0"/>
              <a:t>Quote goes here.</a:t>
            </a:r>
          </a:p>
        </p:txBody>
      </p:sp>
      <p:sp>
        <p:nvSpPr>
          <p:cNvPr id="6" name="SmartArt Placeholder 13">
            <a:extLst>
              <a:ext uri="{FF2B5EF4-FFF2-40B4-BE49-F238E27FC236}">
                <a16:creationId xmlns:a16="http://schemas.microsoft.com/office/drawing/2014/main" id="{C175892A-D780-3687-E55F-52F03613966A}"/>
              </a:ext>
            </a:extLst>
          </p:cNvPr>
          <p:cNvSpPr>
            <a:spLocks noGrp="1"/>
          </p:cNvSpPr>
          <p:nvPr>
            <p:ph type="dgm" sz="quarter" idx="34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10" name="SmartArt Placeholder 14">
            <a:extLst>
              <a:ext uri="{FF2B5EF4-FFF2-40B4-BE49-F238E27FC236}">
                <a16:creationId xmlns:a16="http://schemas.microsoft.com/office/drawing/2014/main" id="{4A443555-765D-10C7-DCA6-95FCD6943CA2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000005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3CFD-060F-3562-FD54-E82B3901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30619F-408C-7589-40B3-986DF7DD9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BC0BF5-6BD0-5D4D-31A2-F0A4938FB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C9064-3248-F519-8A35-990592682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5158866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edia Placeholder 6">
            <a:extLst>
              <a:ext uri="{FF2B5EF4-FFF2-40B4-BE49-F238E27FC236}">
                <a16:creationId xmlns:a16="http://schemas.microsoft.com/office/drawing/2014/main" id="{04648CD8-B307-812B-5BD0-91AA365C73D1}"/>
              </a:ext>
            </a:extLst>
          </p:cNvPr>
          <p:cNvSpPr>
            <a:spLocks noGrp="1"/>
          </p:cNvSpPr>
          <p:nvPr>
            <p:ph type="media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GB" dirty="0"/>
              <a:t>Click icon to add media</a:t>
            </a:r>
            <a:endParaRPr lang="en-US" dirty="0"/>
          </a:p>
        </p:txBody>
      </p:sp>
      <p:sp>
        <p:nvSpPr>
          <p:cNvPr id="4" name="Date Placeholder 8">
            <a:extLst>
              <a:ext uri="{FF2B5EF4-FFF2-40B4-BE49-F238E27FC236}">
                <a16:creationId xmlns:a16="http://schemas.microsoft.com/office/drawing/2014/main" id="{2B2A75B8-AC69-234D-6453-3F51196F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53F67A3-D43E-4843-89C3-3ED809E431D3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5" name="Footer Placeholder 9">
            <a:extLst>
              <a:ext uri="{FF2B5EF4-FFF2-40B4-BE49-F238E27FC236}">
                <a16:creationId xmlns:a16="http://schemas.microsoft.com/office/drawing/2014/main" id="{D1F90C88-74CB-BCA1-B76D-286F3EBEE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270531" y="6437115"/>
            <a:ext cx="3825470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Insert footer text here</a:t>
            </a:r>
          </a:p>
        </p:txBody>
      </p:sp>
      <p:sp>
        <p:nvSpPr>
          <p:cNvPr id="6" name="Slide Number Placeholder 10">
            <a:extLst>
              <a:ext uri="{FF2B5EF4-FFF2-40B4-BE49-F238E27FC236}">
                <a16:creationId xmlns:a16="http://schemas.microsoft.com/office/drawing/2014/main" id="{85104006-7F28-1301-537B-8A4422337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2" name="SmartArt Placeholder 13">
            <a:extLst>
              <a:ext uri="{FF2B5EF4-FFF2-40B4-BE49-F238E27FC236}">
                <a16:creationId xmlns:a16="http://schemas.microsoft.com/office/drawing/2014/main" id="{7EB1D1CC-D315-B6FA-1A39-C605B10441F2}"/>
              </a:ext>
            </a:extLst>
          </p:cNvPr>
          <p:cNvSpPr>
            <a:spLocks noGrp="1"/>
          </p:cNvSpPr>
          <p:nvPr>
            <p:ph type="dgm" sz="quarter" idx="28" hasCustomPrompt="1"/>
          </p:nvPr>
        </p:nvSpPr>
        <p:spPr bwMode="black">
          <a:xfrm>
            <a:off x="11623900" y="6276977"/>
            <a:ext cx="346158" cy="126864"/>
          </a:xfrm>
          <a:custGeom>
            <a:avLst/>
            <a:gdLst>
              <a:gd name="connsiteX0" fmla="*/ 346158 w 346158"/>
              <a:gd name="connsiteY0" fmla="*/ 0 h 126864"/>
              <a:gd name="connsiteX1" fmla="*/ 346158 w 346158"/>
              <a:gd name="connsiteY1" fmla="*/ 65245 h 126864"/>
              <a:gd name="connsiteX2" fmla="*/ 0 w 346158"/>
              <a:gd name="connsiteY2" fmla="*/ 126864 h 126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46158" h="126864">
                <a:moveTo>
                  <a:pt x="346158" y="0"/>
                </a:moveTo>
                <a:lnTo>
                  <a:pt x="346158" y="65245"/>
                </a:lnTo>
                <a:lnTo>
                  <a:pt x="0" y="126864"/>
                </a:lnTo>
                <a:close/>
              </a:path>
            </a:pathLst>
          </a:custGeom>
          <a:solidFill>
            <a:schemeClr val="tx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  <p:sp>
        <p:nvSpPr>
          <p:cNvPr id="3" name="SmartArt Placeholder 14">
            <a:extLst>
              <a:ext uri="{FF2B5EF4-FFF2-40B4-BE49-F238E27FC236}">
                <a16:creationId xmlns:a16="http://schemas.microsoft.com/office/drawing/2014/main" id="{442A224B-11FE-50D1-E5E3-DDE53EB0C4E8}"/>
              </a:ext>
            </a:extLst>
          </p:cNvPr>
          <p:cNvSpPr>
            <a:spLocks noGrp="1"/>
          </p:cNvSpPr>
          <p:nvPr>
            <p:ph type="dgm" sz="quarter" idx="29" hasCustomPrompt="1"/>
          </p:nvPr>
        </p:nvSpPr>
        <p:spPr bwMode="black">
          <a:xfrm>
            <a:off x="11625712" y="6456399"/>
            <a:ext cx="291788" cy="175797"/>
          </a:xfrm>
          <a:custGeom>
            <a:avLst/>
            <a:gdLst>
              <a:gd name="connsiteX0" fmla="*/ 117803 w 291788"/>
              <a:gd name="connsiteY0" fmla="*/ 0 h 175797"/>
              <a:gd name="connsiteX1" fmla="*/ 175798 w 291788"/>
              <a:gd name="connsiteY1" fmla="*/ 0 h 175797"/>
              <a:gd name="connsiteX2" fmla="*/ 204796 w 291788"/>
              <a:gd name="connsiteY2" fmla="*/ 57995 h 175797"/>
              <a:gd name="connsiteX3" fmla="*/ 233793 w 291788"/>
              <a:gd name="connsiteY3" fmla="*/ 0 h 175797"/>
              <a:gd name="connsiteX4" fmla="*/ 291788 w 291788"/>
              <a:gd name="connsiteY4" fmla="*/ 0 h 175797"/>
              <a:gd name="connsiteX5" fmla="*/ 230168 w 291788"/>
              <a:gd name="connsiteY5" fmla="*/ 105116 h 175797"/>
              <a:gd name="connsiteX6" fmla="*/ 230168 w 291788"/>
              <a:gd name="connsiteY6" fmla="*/ 175797 h 175797"/>
              <a:gd name="connsiteX7" fmla="*/ 177610 w 291788"/>
              <a:gd name="connsiteY7" fmla="*/ 175797 h 175797"/>
              <a:gd name="connsiteX8" fmla="*/ 177610 w 291788"/>
              <a:gd name="connsiteY8" fmla="*/ 105116 h 175797"/>
              <a:gd name="connsiteX9" fmla="*/ 0 w 291788"/>
              <a:gd name="connsiteY9" fmla="*/ 0 h 175797"/>
              <a:gd name="connsiteX10" fmla="*/ 99679 w 291788"/>
              <a:gd name="connsiteY10" fmla="*/ 0 h 175797"/>
              <a:gd name="connsiteX11" fmla="*/ 123240 w 291788"/>
              <a:gd name="connsiteY11" fmla="*/ 39872 h 175797"/>
              <a:gd name="connsiteX12" fmla="*/ 54370 w 291788"/>
              <a:gd name="connsiteY12" fmla="*/ 39872 h 175797"/>
              <a:gd name="connsiteX13" fmla="*/ 54370 w 291788"/>
              <a:gd name="connsiteY13" fmla="*/ 68869 h 175797"/>
              <a:gd name="connsiteX14" fmla="*/ 117802 w 291788"/>
              <a:gd name="connsiteY14" fmla="*/ 68869 h 175797"/>
              <a:gd name="connsiteX15" fmla="*/ 117802 w 291788"/>
              <a:gd name="connsiteY15" fmla="*/ 105116 h 175797"/>
              <a:gd name="connsiteX16" fmla="*/ 54370 w 291788"/>
              <a:gd name="connsiteY16" fmla="*/ 105116 h 175797"/>
              <a:gd name="connsiteX17" fmla="*/ 54370 w 291788"/>
              <a:gd name="connsiteY17" fmla="*/ 134113 h 175797"/>
              <a:gd name="connsiteX18" fmla="*/ 141363 w 291788"/>
              <a:gd name="connsiteY18" fmla="*/ 134113 h 175797"/>
              <a:gd name="connsiteX19" fmla="*/ 141363 w 291788"/>
              <a:gd name="connsiteY19" fmla="*/ 175797 h 175797"/>
              <a:gd name="connsiteX20" fmla="*/ 0 w 291788"/>
              <a:gd name="connsiteY20" fmla="*/ 175797 h 175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91788" h="175797">
                <a:moveTo>
                  <a:pt x="117803" y="0"/>
                </a:moveTo>
                <a:lnTo>
                  <a:pt x="175798" y="0"/>
                </a:lnTo>
                <a:lnTo>
                  <a:pt x="204796" y="57995"/>
                </a:lnTo>
                <a:lnTo>
                  <a:pt x="233793" y="0"/>
                </a:lnTo>
                <a:lnTo>
                  <a:pt x="291788" y="0"/>
                </a:lnTo>
                <a:lnTo>
                  <a:pt x="230168" y="105116"/>
                </a:lnTo>
                <a:lnTo>
                  <a:pt x="230168" y="175797"/>
                </a:lnTo>
                <a:lnTo>
                  <a:pt x="177610" y="175797"/>
                </a:lnTo>
                <a:lnTo>
                  <a:pt x="177610" y="105116"/>
                </a:lnTo>
                <a:close/>
                <a:moveTo>
                  <a:pt x="0" y="0"/>
                </a:moveTo>
                <a:lnTo>
                  <a:pt x="99679" y="0"/>
                </a:lnTo>
                <a:lnTo>
                  <a:pt x="123240" y="39872"/>
                </a:lnTo>
                <a:lnTo>
                  <a:pt x="54370" y="39872"/>
                </a:lnTo>
                <a:lnTo>
                  <a:pt x="54370" y="68869"/>
                </a:lnTo>
                <a:lnTo>
                  <a:pt x="117802" y="68869"/>
                </a:lnTo>
                <a:lnTo>
                  <a:pt x="117802" y="105116"/>
                </a:lnTo>
                <a:lnTo>
                  <a:pt x="54370" y="105116"/>
                </a:lnTo>
                <a:lnTo>
                  <a:pt x="54370" y="134113"/>
                </a:lnTo>
                <a:lnTo>
                  <a:pt x="141363" y="134113"/>
                </a:lnTo>
                <a:lnTo>
                  <a:pt x="141363" y="175797"/>
                </a:lnTo>
                <a:lnTo>
                  <a:pt x="0" y="175797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sz="800"/>
            </a:lvl1pPr>
          </a:lstStyle>
          <a:p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6164797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14068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oilerpl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right yellow circle&#10;&#10;Description automatically generated with medium confidence">
            <a:extLst>
              <a:ext uri="{FF2B5EF4-FFF2-40B4-BE49-F238E27FC236}">
                <a16:creationId xmlns:a16="http://schemas.microsoft.com/office/drawing/2014/main" id="{0CE0EE1C-69FD-A2A1-0E47-EEBF86AA51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68295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01600"/>
            <a:ext cx="10972800" cy="594360"/>
          </a:xfrm>
        </p:spPr>
        <p:txBody>
          <a:bodyPr/>
          <a:lstStyle>
            <a:lvl1pPr>
              <a:defRPr sz="2399">
                <a:solidFill>
                  <a:schemeClr val="bg1"/>
                </a:solidFill>
                <a:latin typeface="EYInterstate Light" panose="02000506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13" name="Table Placeholder 4">
            <a:extLst>
              <a:ext uri="{FF2B5EF4-FFF2-40B4-BE49-F238E27FC236}">
                <a16:creationId xmlns:a16="http://schemas.microsoft.com/office/drawing/2014/main" id="{C5AC4C92-885D-49C5-B704-597DE68FC006}"/>
              </a:ext>
            </a:extLst>
          </p:cNvPr>
          <p:cNvSpPr txBox="1">
            <a:spLocks/>
          </p:cNvSpPr>
          <p:nvPr userDrawn="1"/>
        </p:nvSpPr>
        <p:spPr>
          <a:xfrm>
            <a:off x="813224" y="1137922"/>
            <a:ext cx="6610006" cy="426745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356616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2000" kern="120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+mn-cs"/>
              </a:defRPr>
            </a:lvl1pPr>
            <a:lvl2pPr marL="713232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800" kern="120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+mn-cs"/>
              </a:defRPr>
            </a:lvl2pPr>
            <a:lvl3pPr marL="1069848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600" kern="120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+mn-cs"/>
              </a:defRPr>
            </a:lvl3pPr>
            <a:lvl4pPr marL="1426464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400" kern="120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+mn-cs"/>
              </a:defRPr>
            </a:lvl4pPr>
            <a:lvl5pPr marL="1783080" indent="-356616" algn="l" defTabSz="914400" rtl="0" eaLnBrk="1" latinLnBrk="0" hangingPunct="1">
              <a:spcBef>
                <a:spcPct val="20000"/>
              </a:spcBef>
              <a:buClr>
                <a:schemeClr val="tx2"/>
              </a:buClr>
              <a:buSzPct val="70000"/>
              <a:buFont typeface="Arial" pitchFamily="34" charset="0"/>
              <a:buChar char="►"/>
              <a:defRPr sz="1200" kern="1200">
                <a:solidFill>
                  <a:schemeClr val="bg1"/>
                </a:solidFill>
                <a:latin typeface="EYInterstate Light" panose="0200050600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6438" marR="0" lvl="0" indent="-356438" algn="l" defTabSz="913943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FE600"/>
              </a:buClr>
              <a:buSzPct val="70000"/>
              <a:buFont typeface="Arial" pitchFamily="34" charset="0"/>
              <a:buChar char="►"/>
              <a:tabLst/>
              <a:defRPr/>
            </a:pPr>
            <a:endParaRPr kumimoji="0" lang="en-IN" sz="1999" b="0" i="0" u="none" strike="noStrike" kern="120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EYInterstate Light" panose="02000506000000020004" pitchFamily="2" charset="0"/>
              <a:ea typeface="+mn-ea"/>
              <a:cs typeface="+mn-cs"/>
            </a:endParaRPr>
          </a:p>
        </p:txBody>
      </p:sp>
      <p:sp>
        <p:nvSpPr>
          <p:cNvPr id="5" name="Line 10">
            <a:extLst>
              <a:ext uri="{FF2B5EF4-FFF2-40B4-BE49-F238E27FC236}">
                <a16:creationId xmlns:a16="http://schemas.microsoft.com/office/drawing/2014/main" id="{04A2E968-DBA8-4BD3-8F8F-9B23825BC4DF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609602" y="907750"/>
            <a:ext cx="11011710" cy="0"/>
          </a:xfrm>
          <a:prstGeom prst="line">
            <a:avLst/>
          </a:prstGeom>
          <a:noFill/>
          <a:ln w="19050">
            <a:solidFill>
              <a:schemeClr val="tx2"/>
            </a:solidFill>
            <a:round/>
            <a:headEnd/>
            <a:tailEnd/>
          </a:ln>
          <a:effectLst/>
        </p:spPr>
        <p:txBody>
          <a:bodyPr wrap="none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799" noProof="0" dirty="0">
              <a:solidFill>
                <a:schemeClr val="bg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218B73-555A-4F14-931F-DAE40AC2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44F7F7-7376-4A8F-BC88-154581002E6B}" type="datetime3">
              <a:rPr lang="en-US" smtClean="0"/>
              <a:t>9 September 2025</a:t>
            </a:fld>
            <a:endParaRPr lang="en-IN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7FC2ED-0BA0-4018-BDCE-AA7E8B559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IN"/>
              <a:t>Presentation title</a:t>
            </a:r>
            <a:endParaRPr lang="en-IN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549BB1-9F3B-419B-872D-8849B20BD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09601" y="6516456"/>
            <a:ext cx="884088" cy="123111"/>
          </a:xfrm>
          <a:prstGeom prst="rect">
            <a:avLst/>
          </a:prstGeom>
        </p:spPr>
        <p:txBody>
          <a:bodyPr/>
          <a:lstStyle/>
          <a:p>
            <a:r>
              <a:rPr lang="en-GB"/>
              <a:t>Page </a:t>
            </a:r>
            <a:fld id="{F1BC30E3-FFE5-4B91-AA19-87A149EBB9EE}" type="slidenum">
              <a:rPr smtClean="0"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13996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277AAA-1B1E-23B5-872F-103654AAEC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D8928C-90D8-952E-6B68-EB75B3747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17C62F-C006-FBFF-1E5E-74297B13C2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98780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8EAE1-5C3F-4BD1-0015-F310DC49F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9D1476-01EB-7D22-F86D-A077C6040D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B1CEF4-F11F-089F-EAF3-2FCB0EF593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429993-D1B7-8EAA-8182-D9F26164BB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69301-C7F5-905D-7281-CE51DC65A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61ABB-D37A-9C9C-9BBA-8B8ED0813F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28013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E046B-1C6C-EB79-501D-5BCEA700F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4A47F2-B54E-57BF-D586-6DD507F2EA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9AB0A-EB46-920C-061A-66A8ABC1BB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B8CF97-4FDB-0E4E-20FD-D81FB2843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912E9F-8884-437C-092E-A1CBA1687D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FA4D1E-F359-0F0F-4E4F-16596EC95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12389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theme" Target="../theme/theme3.xml"/><Relationship Id="rId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18" Type="http://schemas.openxmlformats.org/officeDocument/2006/relationships/slideLayout" Target="../slideLayouts/slideLayout54.xml"/><Relationship Id="rId26" Type="http://schemas.openxmlformats.org/officeDocument/2006/relationships/slideLayout" Target="../slideLayouts/slideLayout62.xml"/><Relationship Id="rId3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57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17" Type="http://schemas.openxmlformats.org/officeDocument/2006/relationships/slideLayout" Target="../slideLayouts/slideLayout53.xml"/><Relationship Id="rId25" Type="http://schemas.openxmlformats.org/officeDocument/2006/relationships/slideLayout" Target="../slideLayouts/slideLayout61.xml"/><Relationship Id="rId2" Type="http://schemas.openxmlformats.org/officeDocument/2006/relationships/slideLayout" Target="../slideLayouts/slideLayout38.xml"/><Relationship Id="rId16" Type="http://schemas.openxmlformats.org/officeDocument/2006/relationships/slideLayout" Target="../slideLayouts/slideLayout52.xml"/><Relationship Id="rId20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24" Type="http://schemas.openxmlformats.org/officeDocument/2006/relationships/slideLayout" Target="../slideLayouts/slideLayout60.xml"/><Relationship Id="rId5" Type="http://schemas.openxmlformats.org/officeDocument/2006/relationships/slideLayout" Target="../slideLayouts/slideLayout41.xml"/><Relationship Id="rId15" Type="http://schemas.openxmlformats.org/officeDocument/2006/relationships/slideLayout" Target="../slideLayouts/slideLayout51.xml"/><Relationship Id="rId23" Type="http://schemas.openxmlformats.org/officeDocument/2006/relationships/slideLayout" Target="../slideLayouts/slideLayout59.xml"/><Relationship Id="rId28" Type="http://schemas.openxmlformats.org/officeDocument/2006/relationships/theme" Target="../theme/theme4.xml"/><Relationship Id="rId10" Type="http://schemas.openxmlformats.org/officeDocument/2006/relationships/slideLayout" Target="../slideLayouts/slideLayout46.xml"/><Relationship Id="rId19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slideLayout" Target="../slideLayouts/slideLayout50.xml"/><Relationship Id="rId22" Type="http://schemas.openxmlformats.org/officeDocument/2006/relationships/slideLayout" Target="../slideLayouts/slideLayout58.xml"/><Relationship Id="rId27" Type="http://schemas.openxmlformats.org/officeDocument/2006/relationships/slideLayout" Target="../slideLayouts/slideLayout6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F9EEF6-CF91-6ECD-D07E-F490054E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0C426-0A83-E59D-1FAF-30E5CF79FF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BAF499-3388-E610-DB3C-8D91AE214E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7DB9C0-58CA-49F8-84CB-A2D3E93C8269}" type="datetimeFigureOut">
              <a:rPr lang="it-IT" smtClean="0"/>
              <a:t>09/09/2025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C88E8-570F-C6CA-9D3A-FC961241EB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D7AF0F-9D61-5CE4-6680-048276E409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8A0319-DD76-4A9D-A40F-C557DBB102D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489520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16pt</a:t>
            </a:r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14pt</a:t>
            </a:r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12pt</a:t>
            </a:r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11pt</a:t>
            </a:r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10pt</a:t>
            </a:r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20pt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7515EF9-41B7-440A-A874-011C64F2FBA5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372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2400" b="1" i="0" kern="1200">
          <a:solidFill>
            <a:schemeClr val="bg1"/>
          </a:solidFill>
          <a:latin typeface="EYInterstate" panose="02000503020000020004" pitchFamily="2" charset="0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4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2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1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0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0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378">
          <p15:clr>
            <a:srgbClr val="F26B43"/>
          </p15:clr>
        </p15:guide>
        <p15:guide id="4" pos="302">
          <p15:clr>
            <a:srgbClr val="F26B43"/>
          </p15:clr>
        </p15:guide>
        <p15:guide id="50" orient="horz" pos="232">
          <p15:clr>
            <a:srgbClr val="F26B43"/>
          </p15:clr>
        </p15:guide>
        <p15:guide id="51" orient="horz" pos="640">
          <p15:clr>
            <a:srgbClr val="F26B43"/>
          </p15:clr>
        </p15:guide>
        <p15:guide id="80" orient="horz" pos="3816">
          <p15:clr>
            <a:srgbClr val="F26B43"/>
          </p15:clr>
        </p15:guide>
        <p15:guide id="81" orient="horz" pos="89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"/>
          <p:cNvSpPr>
            <a:spLocks noGrp="1"/>
          </p:cNvSpPr>
          <p:nvPr>
            <p:ph type="title"/>
          </p:nvPr>
        </p:nvSpPr>
        <p:spPr>
          <a:xfrm>
            <a:off x="483827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Text Placeholder"/>
          <p:cNvSpPr>
            <a:spLocks noGrp="1"/>
          </p:cNvSpPr>
          <p:nvPr>
            <p:ph type="body" idx="1"/>
          </p:nvPr>
        </p:nvSpPr>
        <p:spPr>
          <a:xfrm>
            <a:off x="483827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24pt</a:t>
            </a:r>
            <a:r>
              <a:rPr lang="en-US" dirty="0"/>
              <a:t> for key pull out text</a:t>
            </a:r>
          </a:p>
        </p:txBody>
      </p:sp>
      <p:sp>
        <p:nvSpPr>
          <p:cNvPr id="21" name="Slide Number Placeholder">
            <a:extLst>
              <a:ext uri="{FF2B5EF4-FFF2-40B4-BE49-F238E27FC236}">
                <a16:creationId xmlns:a16="http://schemas.microsoft.com/office/drawing/2014/main" id="{3B540F9A-D485-4BD0-B905-41F8A52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9" name="Date Placeholder">
            <a:extLst>
              <a:ext uri="{FF2B5EF4-FFF2-40B4-BE49-F238E27FC236}">
                <a16:creationId xmlns:a16="http://schemas.microsoft.com/office/drawing/2014/main" id="{600772EA-C6B0-4F5D-AA59-01C0858EFA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0250C1F-BD3B-48A5-B929-1D58369E7B86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20" name="Footer Placeholder">
            <a:extLst>
              <a:ext uri="{FF2B5EF4-FFF2-40B4-BE49-F238E27FC236}">
                <a16:creationId xmlns:a16="http://schemas.microsoft.com/office/drawing/2014/main" id="{AC28FA70-87E4-49F4-AFDE-345AA28E0B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  <p:grpSp>
        <p:nvGrpSpPr>
          <p:cNvPr id="6" name="Logo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Grp="1" noUngrp="1" noRot="1" noChangeAspect="1" noMove="1" noResize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 noGrp="1" noRot="1" noMove="1" noResize="1" noEditPoints="1" noAdjustHandles="1" noChangeArrowheads="1" noChangeShapeType="1"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tx1"/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22369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EYInterstate" panose="02000503020000020004" pitchFamily="2" charset="0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spcBef>
          <a:spcPts val="1200"/>
        </a:spcBef>
        <a:spcAft>
          <a:spcPts val="1200"/>
        </a:spcAft>
        <a:buClr>
          <a:schemeClr val="tx2"/>
        </a:buClr>
        <a:buFont typeface="Wingdings" pitchFamily="2" charset="2"/>
        <a:buNone/>
        <a:tabLst/>
        <a:defRPr sz="24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66" orient="horz" pos="550">
          <p15:clr>
            <a:srgbClr val="F26B43"/>
          </p15:clr>
        </p15:guide>
        <p15:guide id="67" orient="horz" pos="232">
          <p15:clr>
            <a:srgbClr val="F26B43"/>
          </p15:clr>
        </p15:guide>
        <p15:guide id="68" orient="horz" pos="3816">
          <p15:clr>
            <a:srgbClr val="F26B43"/>
          </p15:clr>
        </p15:guide>
        <p15:guide id="69" orient="horz" pos="890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5523" y="1411287"/>
            <a:ext cx="11224347" cy="463867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First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1"/>
            <a:r>
              <a:rPr lang="en-US" dirty="0"/>
              <a:t>Second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20pt</a:t>
            </a:r>
            <a:endParaRPr lang="en-US" dirty="0"/>
          </a:p>
          <a:p>
            <a:pPr lvl="2"/>
            <a:r>
              <a:rPr lang="en-US" dirty="0"/>
              <a:t>Third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18pt</a:t>
            </a:r>
            <a:endParaRPr lang="en-US" dirty="0"/>
          </a:p>
          <a:p>
            <a:pPr lvl="3"/>
            <a:r>
              <a:rPr lang="en-US" dirty="0"/>
              <a:t>Fourth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4"/>
            <a:r>
              <a:rPr lang="en-US" dirty="0"/>
              <a:t>Fifth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16pt</a:t>
            </a:r>
            <a:endParaRPr lang="en-US" dirty="0"/>
          </a:p>
          <a:p>
            <a:pPr lvl="5"/>
            <a:r>
              <a:rPr lang="en-US" dirty="0"/>
              <a:t>Sixth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6"/>
            <a:r>
              <a:rPr lang="en-US" dirty="0"/>
              <a:t>Seventh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14pt</a:t>
            </a:r>
            <a:endParaRPr lang="en-US" dirty="0"/>
          </a:p>
          <a:p>
            <a:pPr lvl="7"/>
            <a:r>
              <a:rPr lang="en-US" dirty="0"/>
              <a:t>Eighth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  <a:p>
            <a:pPr lvl="8"/>
            <a:r>
              <a:rPr lang="en-US" dirty="0"/>
              <a:t>Nineth level text style </a:t>
            </a:r>
            <a:r>
              <a:rPr lang="en-US" dirty="0" err="1"/>
              <a:t>EYInterstate</a:t>
            </a:r>
            <a:r>
              <a:rPr lang="en-US" dirty="0"/>
              <a:t> Light </a:t>
            </a:r>
            <a:r>
              <a:rPr lang="en-US" dirty="0" err="1"/>
              <a:t>12pt</a:t>
            </a:r>
            <a:endParaRPr lang="en-US" dirty="0"/>
          </a:p>
        </p:txBody>
      </p:sp>
      <p:grpSp>
        <p:nvGrpSpPr>
          <p:cNvPr id="6" name="Group 4">
            <a:extLst>
              <a:ext uri="{FF2B5EF4-FFF2-40B4-BE49-F238E27FC236}">
                <a16:creationId xmlns:a16="http://schemas.microsoft.com/office/drawing/2014/main" id="{84D8E7BF-2CB9-F661-3559-99D90AE0A4E5}"/>
              </a:ext>
            </a:extLst>
          </p:cNvPr>
          <p:cNvGrpSpPr>
            <a:grpSpLocks noChangeAspect="1"/>
          </p:cNvGrpSpPr>
          <p:nvPr userDrawn="1"/>
        </p:nvGrpSpPr>
        <p:grpSpPr bwMode="black">
          <a:xfrm>
            <a:off x="11623900" y="6276977"/>
            <a:ext cx="346158" cy="355219"/>
            <a:chOff x="7110" y="4004"/>
            <a:chExt cx="191" cy="196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B6AA6DF4-2FEA-00BD-9BF9-6CDE40EF389F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0" y="4004"/>
              <a:ext cx="191" cy="70"/>
            </a:xfrm>
            <a:custGeom>
              <a:avLst/>
              <a:gdLst>
                <a:gd name="T0" fmla="*/ 191 w 191"/>
                <a:gd name="T1" fmla="*/ 0 h 70"/>
                <a:gd name="T2" fmla="*/ 0 w 191"/>
                <a:gd name="T3" fmla="*/ 70 h 70"/>
                <a:gd name="T4" fmla="*/ 191 w 191"/>
                <a:gd name="T5" fmla="*/ 36 h 70"/>
                <a:gd name="T6" fmla="*/ 191 w 191"/>
                <a:gd name="T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1" h="70">
                  <a:moveTo>
                    <a:pt x="191" y="0"/>
                  </a:moveTo>
                  <a:lnTo>
                    <a:pt x="0" y="70"/>
                  </a:lnTo>
                  <a:lnTo>
                    <a:pt x="191" y="36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9F5D8B0B-D61C-3D77-A3C6-C71B65E66459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11" y="4103"/>
              <a:ext cx="78" cy="97"/>
            </a:xfrm>
            <a:custGeom>
              <a:avLst/>
              <a:gdLst>
                <a:gd name="T0" fmla="*/ 30 w 78"/>
                <a:gd name="T1" fmla="*/ 58 h 97"/>
                <a:gd name="T2" fmla="*/ 65 w 78"/>
                <a:gd name="T3" fmla="*/ 58 h 97"/>
                <a:gd name="T4" fmla="*/ 65 w 78"/>
                <a:gd name="T5" fmla="*/ 38 h 97"/>
                <a:gd name="T6" fmla="*/ 30 w 78"/>
                <a:gd name="T7" fmla="*/ 38 h 97"/>
                <a:gd name="T8" fmla="*/ 30 w 78"/>
                <a:gd name="T9" fmla="*/ 22 h 97"/>
                <a:gd name="T10" fmla="*/ 68 w 78"/>
                <a:gd name="T11" fmla="*/ 22 h 97"/>
                <a:gd name="T12" fmla="*/ 55 w 78"/>
                <a:gd name="T13" fmla="*/ 0 h 97"/>
                <a:gd name="T14" fmla="*/ 0 w 78"/>
                <a:gd name="T15" fmla="*/ 0 h 97"/>
                <a:gd name="T16" fmla="*/ 0 w 78"/>
                <a:gd name="T17" fmla="*/ 97 h 97"/>
                <a:gd name="T18" fmla="*/ 78 w 78"/>
                <a:gd name="T19" fmla="*/ 97 h 97"/>
                <a:gd name="T20" fmla="*/ 78 w 78"/>
                <a:gd name="T21" fmla="*/ 74 h 97"/>
                <a:gd name="T22" fmla="*/ 30 w 78"/>
                <a:gd name="T23" fmla="*/ 74 h 97"/>
                <a:gd name="T24" fmla="*/ 30 w 78"/>
                <a:gd name="T25" fmla="*/ 5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" h="97">
                  <a:moveTo>
                    <a:pt x="30" y="58"/>
                  </a:moveTo>
                  <a:lnTo>
                    <a:pt x="65" y="58"/>
                  </a:lnTo>
                  <a:lnTo>
                    <a:pt x="65" y="38"/>
                  </a:lnTo>
                  <a:lnTo>
                    <a:pt x="30" y="38"/>
                  </a:lnTo>
                  <a:lnTo>
                    <a:pt x="30" y="22"/>
                  </a:lnTo>
                  <a:lnTo>
                    <a:pt x="68" y="22"/>
                  </a:lnTo>
                  <a:lnTo>
                    <a:pt x="55" y="0"/>
                  </a:lnTo>
                  <a:lnTo>
                    <a:pt x="0" y="0"/>
                  </a:lnTo>
                  <a:lnTo>
                    <a:pt x="0" y="97"/>
                  </a:lnTo>
                  <a:lnTo>
                    <a:pt x="78" y="97"/>
                  </a:lnTo>
                  <a:lnTo>
                    <a:pt x="78" y="74"/>
                  </a:lnTo>
                  <a:lnTo>
                    <a:pt x="30" y="74"/>
                  </a:lnTo>
                  <a:lnTo>
                    <a:pt x="30" y="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66939EE2-541D-2E43-8858-BD44D3A0144C}"/>
                </a:ext>
              </a:extLst>
            </p:cNvPr>
            <p:cNvSpPr>
              <a:spLocks/>
            </p:cNvSpPr>
            <p:nvPr userDrawn="1"/>
          </p:nvSpPr>
          <p:spPr bwMode="black">
            <a:xfrm>
              <a:off x="7176" y="4103"/>
              <a:ext cx="96" cy="97"/>
            </a:xfrm>
            <a:custGeom>
              <a:avLst/>
              <a:gdLst>
                <a:gd name="T0" fmla="*/ 64 w 96"/>
                <a:gd name="T1" fmla="*/ 0 h 97"/>
                <a:gd name="T2" fmla="*/ 48 w 96"/>
                <a:gd name="T3" fmla="*/ 32 h 97"/>
                <a:gd name="T4" fmla="*/ 32 w 96"/>
                <a:gd name="T5" fmla="*/ 0 h 97"/>
                <a:gd name="T6" fmla="*/ 0 w 96"/>
                <a:gd name="T7" fmla="*/ 0 h 97"/>
                <a:gd name="T8" fmla="*/ 33 w 96"/>
                <a:gd name="T9" fmla="*/ 58 h 97"/>
                <a:gd name="T10" fmla="*/ 33 w 96"/>
                <a:gd name="T11" fmla="*/ 97 h 97"/>
                <a:gd name="T12" fmla="*/ 62 w 96"/>
                <a:gd name="T13" fmla="*/ 97 h 97"/>
                <a:gd name="T14" fmla="*/ 62 w 96"/>
                <a:gd name="T15" fmla="*/ 58 h 97"/>
                <a:gd name="T16" fmla="*/ 96 w 96"/>
                <a:gd name="T17" fmla="*/ 0 h 97"/>
                <a:gd name="T18" fmla="*/ 64 w 96"/>
                <a:gd name="T19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97">
                  <a:moveTo>
                    <a:pt x="64" y="0"/>
                  </a:moveTo>
                  <a:lnTo>
                    <a:pt x="48" y="32"/>
                  </a:lnTo>
                  <a:lnTo>
                    <a:pt x="32" y="0"/>
                  </a:lnTo>
                  <a:lnTo>
                    <a:pt x="0" y="0"/>
                  </a:lnTo>
                  <a:lnTo>
                    <a:pt x="33" y="58"/>
                  </a:lnTo>
                  <a:lnTo>
                    <a:pt x="33" y="97"/>
                  </a:lnTo>
                  <a:lnTo>
                    <a:pt x="62" y="97"/>
                  </a:lnTo>
                  <a:lnTo>
                    <a:pt x="62" y="58"/>
                  </a:lnTo>
                  <a:lnTo>
                    <a:pt x="96" y="0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N" sz="1800">
                <a:solidFill>
                  <a:schemeClr val="bg1"/>
                </a:solidFill>
                <a:latin typeface="+mn-lt"/>
              </a:endParaRPr>
            </a:p>
          </p:txBody>
        </p:sp>
      </p:grpSp>
      <p:sp>
        <p:nvSpPr>
          <p:cNvPr id="12" name="Slide Number Placeholder">
            <a:extLst>
              <a:ext uri="{FF2B5EF4-FFF2-40B4-BE49-F238E27FC236}">
                <a16:creationId xmlns:a16="http://schemas.microsoft.com/office/drawing/2014/main" id="{ED74E7B3-73BA-6CBF-F361-5C4836CC1A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85747" y="6437115"/>
            <a:ext cx="509098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F1BC30E3-FFE5-4B91-AA19-87A149EBB9EE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4" name="Date Placeholder">
            <a:extLst>
              <a:ext uri="{FF2B5EF4-FFF2-40B4-BE49-F238E27FC236}">
                <a16:creationId xmlns:a16="http://schemas.microsoft.com/office/drawing/2014/main" id="{F72B6F9D-B29D-E927-36D7-47D6721092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94845" y="6437115"/>
            <a:ext cx="1275686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3505209A-9CC7-459A-A7CE-13339705E87D}" type="datetime3">
              <a:rPr lang="en-US" smtClean="0"/>
              <a:t>9 September 2025</a:t>
            </a:fld>
            <a:endParaRPr lang="en-US" dirty="0"/>
          </a:p>
        </p:txBody>
      </p:sp>
      <p:sp>
        <p:nvSpPr>
          <p:cNvPr id="15" name="Footer Placeholder">
            <a:extLst>
              <a:ext uri="{FF2B5EF4-FFF2-40B4-BE49-F238E27FC236}">
                <a16:creationId xmlns:a16="http://schemas.microsoft.com/office/drawing/2014/main" id="{F3C10C79-9BC5-0699-5C8C-F8347F4643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2270531" y="6437115"/>
            <a:ext cx="3825470" cy="123111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algn="l" defTabSz="914400" rtl="0" eaLnBrk="1" latinLnBrk="0" hangingPunct="1">
              <a:defRPr lang="en-IN" sz="8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Insert footer text here</a:t>
            </a:r>
          </a:p>
        </p:txBody>
      </p:sp>
    </p:spTree>
    <p:extLst>
      <p:ext uri="{BB962C8B-B14F-4D97-AF65-F5344CB8AC3E}">
        <p14:creationId xmlns:p14="http://schemas.microsoft.com/office/powerpoint/2010/main" val="1706226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  <p:sldLayoutId id="2147483705" r:id="rId18"/>
    <p:sldLayoutId id="2147483706" r:id="rId19"/>
    <p:sldLayoutId id="2147483707" r:id="rId20"/>
    <p:sldLayoutId id="2147483708" r:id="rId21"/>
    <p:sldLayoutId id="2147483709" r:id="rId22"/>
    <p:sldLayoutId id="2147483710" r:id="rId23"/>
    <p:sldLayoutId id="2147483711" r:id="rId24"/>
    <p:sldLayoutId id="2147483712" r:id="rId25"/>
    <p:sldLayoutId id="2147483713" r:id="rId26"/>
    <p:sldLayoutId id="2147483714" r:id="rId27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3600" b="1" i="0" kern="1200">
          <a:solidFill>
            <a:schemeClr val="bg1"/>
          </a:solidFill>
          <a:latin typeface="EYInterstate" panose="02000503020000020004" pitchFamily="2" charset="0"/>
          <a:ea typeface="+mj-ea"/>
          <a:cs typeface="Arial" pitchFamily="34" charset="0"/>
        </a:defRPr>
      </a:lvl1pPr>
    </p:titleStyle>
    <p:bodyStyle>
      <a:lvl1pPr marL="252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504000" indent="-252000" algn="l" defTabSz="914400" rtl="0" eaLnBrk="1" latinLnBrk="0" hangingPunct="1">
        <a:spcBef>
          <a:spcPts val="40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756000" indent="-252000" algn="l" defTabSz="914400" rtl="0" eaLnBrk="1" latinLnBrk="0" hangingPunct="1">
        <a:spcBef>
          <a:spcPts val="0"/>
        </a:spcBef>
        <a:spcAft>
          <a:spcPts val="600"/>
        </a:spcAft>
        <a:buClr>
          <a:schemeClr val="tx2"/>
        </a:buClr>
        <a:buSzPct val="100000"/>
        <a:buFont typeface="Wingdings" pitchFamily="2" charset="2"/>
        <a:buChar char="§"/>
        <a:defRPr sz="1800" kern="1200">
          <a:solidFill>
            <a:schemeClr val="bg1"/>
          </a:solidFill>
          <a:latin typeface="+mn-lt"/>
          <a:ea typeface="+mn-ea"/>
          <a:cs typeface="+mn-cs"/>
        </a:defRPr>
      </a:lvl3pPr>
      <a:lvl4pPr marL="100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4pPr>
      <a:lvl5pPr marL="1260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SzPct val="100000"/>
        <a:buFont typeface="Wingdings" pitchFamily="2" charset="2"/>
        <a:buChar char="§"/>
        <a:defRPr sz="1600" kern="1200">
          <a:solidFill>
            <a:schemeClr val="bg1"/>
          </a:solidFill>
          <a:latin typeface="+mn-lt"/>
          <a:ea typeface="+mn-ea"/>
          <a:cs typeface="+mn-cs"/>
        </a:defRPr>
      </a:lvl5pPr>
      <a:lvl6pPr marL="1512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6pPr>
      <a:lvl7pPr marL="1764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400" kern="1200">
          <a:solidFill>
            <a:schemeClr val="bg1"/>
          </a:solidFill>
          <a:latin typeface="+mn-lt"/>
          <a:ea typeface="+mn-ea"/>
          <a:cs typeface="+mn-cs"/>
        </a:defRPr>
      </a:lvl7pPr>
      <a:lvl8pPr marL="2016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8pPr>
      <a:lvl9pPr marL="2268000" indent="-252000" algn="l" defTabSz="914400" rtl="0" eaLnBrk="1" latinLnBrk="0" hangingPunct="1">
        <a:spcBef>
          <a:spcPts val="0"/>
        </a:spcBef>
        <a:spcAft>
          <a:spcPts val="400"/>
        </a:spcAft>
        <a:buClr>
          <a:schemeClr val="tx2"/>
        </a:buClr>
        <a:buFont typeface="Wingdings" pitchFamily="2" charset="2"/>
        <a:buChar char="§"/>
        <a:tabLst/>
        <a:defRPr sz="1200" kern="1200">
          <a:solidFill>
            <a:schemeClr val="bg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02">
          <p15:clr>
            <a:srgbClr val="F26B43"/>
          </p15:clr>
        </p15:guide>
        <p15:guide id="2" pos="7378">
          <p15:clr>
            <a:srgbClr val="F26B43"/>
          </p15:clr>
        </p15:guide>
        <p15:guide id="48" orient="horz" pos="527">
          <p15:clr>
            <a:srgbClr val="F26B43"/>
          </p15:clr>
        </p15:guide>
        <p15:guide id="57" orient="horz" pos="890">
          <p15:clr>
            <a:srgbClr val="F26B43"/>
          </p15:clr>
        </p15:guide>
        <p15:guide id="78" orient="horz" pos="3816">
          <p15:clr>
            <a:srgbClr val="F26B43"/>
          </p15:clr>
        </p15:guide>
        <p15:guide id="79" orient="horz" pos="23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647191-E550-C7C5-4CB8-8DFB15B971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>
            <a:extLst>
              <a:ext uri="{FF2B5EF4-FFF2-40B4-BE49-F238E27FC236}">
                <a16:creationId xmlns:a16="http://schemas.microsoft.com/office/drawing/2014/main" id="{FF09C47C-E671-35BA-41CC-357E14607F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89762" y="4036315"/>
            <a:ext cx="4907628" cy="912109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Luca Maci</a:t>
            </a:r>
          </a:p>
          <a:p>
            <a:r>
              <a:rPr lang="en-US" dirty="0">
                <a:solidFill>
                  <a:schemeClr val="bg1"/>
                </a:solidFill>
              </a:rPr>
              <a:t>Miriana Pompilio</a:t>
            </a:r>
          </a:p>
          <a:p>
            <a:r>
              <a:rPr lang="en-US" dirty="0">
                <a:solidFill>
                  <a:schemeClr val="bg1"/>
                </a:solidFill>
              </a:rPr>
              <a:t>Pasquale Fidanza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E12941F6-2130-8269-5600-FCE2BAC5BB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9762" y="2917062"/>
            <a:ext cx="5560465" cy="912110"/>
          </a:xfrm>
        </p:spPr>
        <p:txBody>
          <a:bodyPr/>
          <a:lstStyle/>
          <a:p>
            <a:r>
              <a:rPr lang="it-IT" sz="5400" dirty="0"/>
              <a:t>📚</a:t>
            </a:r>
            <a:r>
              <a:rPr lang="it-IT" sz="5400" dirty="0">
                <a:solidFill>
                  <a:schemeClr val="bg1"/>
                </a:solidFill>
              </a:rPr>
              <a:t> L_AI_brary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3824946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6BCCCF-00D2-C07E-FF24-BDDE2C4B48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F46E798-1B30-97BA-87F0-14DFF758AE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US" dirty="0" err="1"/>
              <a:t>Descrizione</a:t>
            </a:r>
            <a:r>
              <a:rPr lang="en-US" dirty="0"/>
              <a:t> </a:t>
            </a:r>
            <a:r>
              <a:rPr lang="en-US" dirty="0" err="1"/>
              <a:t>progetto</a:t>
            </a:r>
            <a:r>
              <a:rPr lang="en-US" dirty="0"/>
              <a:t> e </a:t>
            </a:r>
            <a:r>
              <a:rPr lang="en-US" dirty="0" err="1"/>
              <a:t>scelte</a:t>
            </a:r>
            <a:r>
              <a:rPr lang="en-US" dirty="0"/>
              <a:t> </a:t>
            </a:r>
            <a:r>
              <a:rPr lang="en-US" dirty="0" err="1"/>
              <a:t>architetturali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8AB5DF5-8656-0B56-BFEF-283E5DB726A1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483826" y="1274764"/>
            <a:ext cx="11224800" cy="5200648"/>
          </a:xfrm>
        </p:spPr>
        <p:txBody>
          <a:bodyPr/>
          <a:lstStyle/>
          <a:p>
            <a:pPr marL="0" indent="0" algn="ctr">
              <a:lnSpc>
                <a:spcPct val="150000"/>
              </a:lnSpc>
              <a:buNone/>
            </a:pPr>
            <a:r>
              <a:rPr lang="it-IT" sz="2800" b="1" i="1" dirty="0"/>
              <a:t>Descrizione del Progetto</a:t>
            </a:r>
          </a:p>
          <a:p>
            <a:r>
              <a:rPr lang="it-IT" sz="2400" dirty="0"/>
              <a:t>Chatbot dedicato all’ambito letterario</a:t>
            </a:r>
          </a:p>
          <a:p>
            <a:r>
              <a:rPr lang="it-IT" sz="2400" dirty="0"/>
              <a:t>Permette di porre domande su libri </a:t>
            </a:r>
            <a:r>
              <a:rPr lang="it-IT" sz="2400"/>
              <a:t>e autori caricando pdf dei libri</a:t>
            </a:r>
            <a:endParaRPr lang="it-IT" sz="2400" dirty="0"/>
          </a:p>
          <a:p>
            <a:r>
              <a:rPr lang="it-IT" sz="2400" dirty="0"/>
              <a:t>Generazione di immagini di personaggi simili a quelli richiesti (se coperti da copyright)</a:t>
            </a:r>
          </a:p>
          <a:p>
            <a:pPr marL="0" indent="0" algn="ctr">
              <a:buNone/>
            </a:pPr>
            <a:r>
              <a:rPr lang="it-IT" sz="2800" b="1" i="1" dirty="0"/>
              <a:t>Scelte architetturali</a:t>
            </a:r>
          </a:p>
          <a:p>
            <a:r>
              <a:rPr lang="it-IT" sz="2400" b="1" dirty="0"/>
              <a:t>Frontend: </a:t>
            </a:r>
            <a:r>
              <a:rPr lang="it-IT" sz="2400" dirty="0"/>
              <a:t>Streamlit</a:t>
            </a:r>
          </a:p>
          <a:p>
            <a:r>
              <a:rPr lang="it-IT" sz="2400" b="1" dirty="0"/>
              <a:t>Orchestrazione agenti: </a:t>
            </a:r>
            <a:r>
              <a:rPr lang="it-IT" sz="2400" dirty="0"/>
              <a:t>CrewAI (crew e agenti specializzati)</a:t>
            </a:r>
          </a:p>
          <a:p>
            <a:r>
              <a:rPr lang="it-IT" sz="2400" b="1" dirty="0"/>
              <a:t>Gestione conoscenza: </a:t>
            </a:r>
            <a:r>
              <a:rPr lang="it-IT" sz="2400" dirty="0"/>
              <a:t>RAG con database Qdrant su Docker + SerperDevTool</a:t>
            </a:r>
          </a:p>
          <a:p>
            <a:r>
              <a:rPr lang="it-IT" sz="2400" b="1" dirty="0"/>
              <a:t>Valutazione: </a:t>
            </a:r>
            <a:r>
              <a:rPr lang="it-IT" sz="2400" dirty="0"/>
              <a:t>MLFlow e Ragas</a:t>
            </a:r>
            <a:endParaRPr lang="it-IT" sz="2400" b="1" dirty="0"/>
          </a:p>
          <a:p>
            <a:endParaRPr lang="en-US" sz="2400" dirty="0"/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09FF333F-218A-8C98-3152-87EAB1FC0D03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483826" y="1040608"/>
            <a:ext cx="11224347" cy="36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223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B4E7DC-9B51-1365-1F93-449E07D1D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69888"/>
            <a:ext cx="11224347" cy="470898"/>
          </a:xfrm>
        </p:spPr>
        <p:txBody>
          <a:bodyPr/>
          <a:lstStyle/>
          <a:p>
            <a:r>
              <a:rPr lang="en-US" dirty="0" err="1"/>
              <a:t>Diagramma</a:t>
            </a:r>
            <a:r>
              <a:rPr lang="en-US" dirty="0"/>
              <a:t> del Flow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01BE1-0231-1D92-4864-D011581998D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4845" y="6437115"/>
            <a:ext cx="1275686" cy="12311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F6E8CFB-1A92-4E2A-9244-28F9065CDBE3}" type="datetime3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 September 2025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FB3DC1-E384-CFF4-B06C-1A3D77078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5747" y="6437115"/>
            <a:ext cx="509098" cy="123111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4FCA0F3-9F3A-694B-99BB-0E592A797735}" type="slidenum">
              <a:rPr kumimoji="0" lang="en-US" sz="800" b="0" i="0" u="none" strike="noStrike" kern="1200" cap="none" spc="0" normalizeH="0" baseline="0" noProof="0" smtClean="0">
                <a:ln>
                  <a:noFill/>
                </a:ln>
                <a:solidFill>
                  <a:srgbClr val="1A1A24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800" b="0" i="0" u="none" strike="noStrike" kern="1200" cap="none" spc="0" normalizeH="0" baseline="0" noProof="0">
              <a:ln>
                <a:noFill/>
              </a:ln>
              <a:solidFill>
                <a:srgbClr val="1A1A24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</p:txBody>
      </p:sp>
      <p:pic>
        <p:nvPicPr>
          <p:cNvPr id="7" name="Picture 6" descr="A diagram of a process&#10;&#10;AI-generated content may be incorrect.">
            <a:extLst>
              <a:ext uri="{FF2B5EF4-FFF2-40B4-BE49-F238E27FC236}">
                <a16:creationId xmlns:a16="http://schemas.microsoft.com/office/drawing/2014/main" id="{B9BE3AAA-DD2B-6198-6F2E-3EE4498150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3769" y="987173"/>
            <a:ext cx="6203733" cy="5303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52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C22DCA-FB9F-13E6-338D-22C93BF3C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5D2449-6B8C-1C91-00C9-7A276702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US" dirty="0" err="1"/>
              <a:t>Esempi</a:t>
            </a:r>
            <a:r>
              <a:rPr lang="en-US" dirty="0"/>
              <a:t> </a:t>
            </a:r>
            <a:r>
              <a:rPr lang="en-US" dirty="0" err="1"/>
              <a:t>pratici</a:t>
            </a:r>
            <a:endParaRPr lang="en-US" dirty="0"/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AD337454-4882-B502-1D47-06879EEF26BC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483826" y="1040608"/>
            <a:ext cx="11224347" cy="36000"/>
          </a:xfrm>
        </p:spPr>
        <p:txBody>
          <a:bodyPr/>
          <a:lstStyle/>
          <a:p>
            <a:endParaRPr lang="en-US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4D63713-3D3A-8E8C-B67E-F6167B09F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2177278"/>
              </p:ext>
            </p:extLst>
          </p:nvPr>
        </p:nvGraphicFramePr>
        <p:xfrm>
          <a:off x="621699" y="2853295"/>
          <a:ext cx="11223624" cy="1828800"/>
        </p:xfrm>
        <a:graphic>
          <a:graphicData uri="http://schemas.openxmlformats.org/drawingml/2006/table">
            <a:tbl>
              <a:tblPr/>
              <a:tblGrid>
                <a:gridCol w="5611812">
                  <a:extLst>
                    <a:ext uri="{9D8B030D-6E8A-4147-A177-3AD203B41FA5}">
                      <a16:colId xmlns:a16="http://schemas.microsoft.com/office/drawing/2014/main" val="2109225620"/>
                    </a:ext>
                  </a:extLst>
                </a:gridCol>
                <a:gridCol w="5611812">
                  <a:extLst>
                    <a:ext uri="{9D8B030D-6E8A-4147-A177-3AD203B41FA5}">
                      <a16:colId xmlns:a16="http://schemas.microsoft.com/office/drawing/2014/main" val="47437298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r>
                        <a:rPr lang="it-IT" sz="1800" b="1" dirty="0">
                          <a:solidFill>
                            <a:schemeClr val="bg1"/>
                          </a:solidFill>
                        </a:rPr>
                        <a:t>Input</a:t>
                      </a:r>
                      <a:endParaRPr lang="it-IT" sz="18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1">
                          <a:solidFill>
                            <a:schemeClr val="bg1"/>
                          </a:solidFill>
                        </a:rPr>
                        <a:t>Risposta del sistema</a:t>
                      </a:r>
                      <a:endParaRPr lang="it-IT" sz="18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1787857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“Parlami di </a:t>
                      </a:r>
                      <a:r>
                        <a:rPr lang="it-IT" sz="1800" i="1" dirty="0">
                          <a:solidFill>
                            <a:schemeClr val="bg1"/>
                          </a:solidFill>
                        </a:rPr>
                        <a:t>Harry Potter</a:t>
                      </a:r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Risposta da </a:t>
                      </a:r>
                      <a:r>
                        <a:rPr lang="it-IT" sz="1800" b="1">
                          <a:solidFill>
                            <a:schemeClr val="bg1"/>
                          </a:solidFill>
                        </a:rPr>
                        <a:t>RAG DB</a:t>
                      </a:r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 + </a:t>
                      </a:r>
                      <a:r>
                        <a:rPr lang="it-IT" sz="1800" b="1">
                          <a:solidFill>
                            <a:schemeClr val="bg1"/>
                          </a:solidFill>
                        </a:rPr>
                        <a:t>ricerca online</a:t>
                      </a:r>
                      <a:endParaRPr lang="it-IT" sz="180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3578576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“Parlami di come si fa la pizza”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Richiesta di </a:t>
                      </a:r>
                      <a:r>
                        <a:rPr lang="it-IT" sz="1800" b="1">
                          <a:solidFill>
                            <a:schemeClr val="bg1"/>
                          </a:solidFill>
                        </a:rPr>
                        <a:t>nuovo input</a:t>
                      </a:r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 (tema non letterario)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417122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“Generami un’immagine di </a:t>
                      </a:r>
                      <a:r>
                        <a:rPr lang="it-IT" sz="1800" i="1">
                          <a:solidFill>
                            <a:schemeClr val="bg1"/>
                          </a:solidFill>
                        </a:rPr>
                        <a:t>Harry Potter</a:t>
                      </a:r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Generazione di un </a:t>
                      </a:r>
                      <a:r>
                        <a:rPr lang="it-IT" sz="1800" b="1" dirty="0">
                          <a:solidFill>
                            <a:schemeClr val="bg1"/>
                          </a:solidFill>
                        </a:rPr>
                        <a:t>maghetto simile</a:t>
                      </a:r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 (no copyright)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031614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r>
                        <a:rPr lang="it-IT" sz="1800">
                          <a:solidFill>
                            <a:schemeClr val="bg1"/>
                          </a:solidFill>
                        </a:rPr>
                        <a:t>“Generami un’immagine di un fiore”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Richiesta di </a:t>
                      </a:r>
                      <a:r>
                        <a:rPr lang="it-IT" sz="1800" b="1" dirty="0">
                          <a:solidFill>
                            <a:schemeClr val="bg1"/>
                          </a:solidFill>
                        </a:rPr>
                        <a:t>nuovo input</a:t>
                      </a:r>
                      <a:r>
                        <a:rPr lang="it-IT" sz="1800" dirty="0">
                          <a:solidFill>
                            <a:schemeClr val="bg1"/>
                          </a:solidFill>
                        </a:rPr>
                        <a:t> (non letterario)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02881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63448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07EDB3-42C7-7DBC-70D2-8CB5BFF53A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28DE075-DF12-D822-7210-E812B6231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523" y="382588"/>
            <a:ext cx="11224347" cy="638175"/>
          </a:xfrm>
        </p:spPr>
        <p:txBody>
          <a:bodyPr/>
          <a:lstStyle/>
          <a:p>
            <a:r>
              <a:rPr lang="en-US" dirty="0" err="1"/>
              <a:t>Analisi</a:t>
            </a:r>
            <a:r>
              <a:rPr lang="en-US" dirty="0"/>
              <a:t> </a:t>
            </a:r>
            <a:r>
              <a:rPr lang="en-US" dirty="0" err="1"/>
              <a:t>critica</a:t>
            </a:r>
            <a:endParaRPr lang="en-US" dirty="0"/>
          </a:p>
        </p:txBody>
      </p:sp>
      <p:sp>
        <p:nvSpPr>
          <p:cNvPr id="10" name="SmartArt Placeholder 9">
            <a:extLst>
              <a:ext uri="{FF2B5EF4-FFF2-40B4-BE49-F238E27FC236}">
                <a16:creationId xmlns:a16="http://schemas.microsoft.com/office/drawing/2014/main" id="{D79AF462-E464-D202-6E7E-96EA4F86FA61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483826" y="1040608"/>
            <a:ext cx="11224347" cy="36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9F1CF8A-055F-C583-F023-083D95D40B3E}"/>
              </a:ext>
            </a:extLst>
          </p:cNvPr>
          <p:cNvSpPr txBox="1"/>
          <p:nvPr/>
        </p:nvSpPr>
        <p:spPr>
          <a:xfrm>
            <a:off x="483826" y="1096453"/>
            <a:ext cx="11224347" cy="5205079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bg1"/>
                </a:solidFill>
              </a:rPr>
              <a:t>Problemi principalmente computazionali (latenza elevata, difficoltà di comunicazione tra CrewAI e Streamlit).</a:t>
            </a:r>
          </a:p>
          <a:p>
            <a:pPr marL="342900" indent="-34290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bg1"/>
                </a:solidFill>
              </a:rPr>
              <a:t>Le scelte tecnologiche sono state fatte per mettere in pratica quanto appreso durante l’Academy.</a:t>
            </a:r>
          </a:p>
          <a:p>
            <a:pPr algn="ctr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</a:pPr>
            <a:r>
              <a:rPr lang="it-IT" sz="2400" b="1" i="1" dirty="0">
                <a:solidFill>
                  <a:schemeClr val="bg1"/>
                </a:solidFill>
              </a:rPr>
              <a:t>Possibili miglioramenti e sviluppi futuri</a:t>
            </a:r>
            <a:endParaRPr lang="it-IT" sz="2800" b="1" i="1" dirty="0">
              <a:solidFill>
                <a:schemeClr val="bg1"/>
              </a:solidFill>
            </a:endParaRPr>
          </a:p>
          <a:p>
            <a:pPr marL="342900" indent="-34290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bg1"/>
                </a:solidFill>
              </a:rPr>
              <a:t>Utilizzo di tecnologie più efficienti e performanti per ridurre i tempi di risposta.</a:t>
            </a:r>
          </a:p>
          <a:p>
            <a:pPr marL="342900" indent="-34290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bg1"/>
                </a:solidFill>
              </a:rPr>
              <a:t>Integrazione di un’API per reperire </a:t>
            </a:r>
            <a:r>
              <a:rPr lang="it-IT" sz="2000" b="1" dirty="0">
                <a:solidFill>
                  <a:schemeClr val="bg1"/>
                </a:solidFill>
              </a:rPr>
              <a:t>libri PDF gratuiti online</a:t>
            </a:r>
            <a:r>
              <a:rPr lang="it-IT" sz="2000" dirty="0">
                <a:solidFill>
                  <a:schemeClr val="bg1"/>
                </a:solidFill>
              </a:rPr>
              <a:t> da inserire nel RAG e ampliare la base di conoscenza.</a:t>
            </a:r>
          </a:p>
          <a:p>
            <a:pPr marL="342900" indent="-342900">
              <a:lnSpc>
                <a:spcPct val="15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bg1"/>
                </a:solidFill>
              </a:rPr>
              <a:t>Adozione di tool di validazione più adatti al caso d’uso, in alternativa o in aggiunta a Ragas e MLflow.</a:t>
            </a:r>
          </a:p>
        </p:txBody>
      </p:sp>
    </p:spTree>
    <p:extLst>
      <p:ext uri="{BB962C8B-B14F-4D97-AF65-F5344CB8AC3E}">
        <p14:creationId xmlns:p14="http://schemas.microsoft.com/office/powerpoint/2010/main" val="40437193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0583EFC-AA0D-E31B-0531-2E686677268A}"/>
              </a:ext>
            </a:extLst>
          </p:cNvPr>
          <p:cNvSpPr txBox="1">
            <a:spLocks/>
          </p:cNvSpPr>
          <p:nvPr/>
        </p:nvSpPr>
        <p:spPr>
          <a:xfrm>
            <a:off x="8406581" y="563952"/>
            <a:ext cx="3309810" cy="3076227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 refers to the global organization, and may refer to one or more, of the member firms of Ernst &amp; Young Global Limited, each of which is a separate legal entity. Ernst &amp; Young Global Limited, a UK company limited by guarantee, does not provide services to clients. Information about how EY collects and uses personal data and a description of the rights individuals have under data protection legislation are available via ey.com/privacy. EY member firms do not practice law where prohibited by local laws. For more information about our organization, please visit ey.com.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" panose="02000503020000020004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[Optional sector or service line descriptor — refer to The Branding Zone]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" panose="02000503020000020004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" panose="02000503020000020004" pitchFamily="2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© 2024 [member firm name].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All Rights Reserved.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XXXXX-</a:t>
            </a:r>
            <a:r>
              <a:rPr kumimoji="0" lang="en-US" sz="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XXXGbl</a:t>
            </a: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ED MMYY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[Optional environmental statement — refer to The Branding Zone]</a:t>
            </a:r>
            <a:endParaRPr kumimoji="0" 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7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 Light"/>
                <a:ea typeface="+mn-ea"/>
                <a:cs typeface="+mn-cs"/>
              </a:rPr>
              <a:t>[Required legal disclaimer — refer to The Branding Zone]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7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ey.com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986B74-7E42-457A-6212-94C04D004929}"/>
              </a:ext>
            </a:extLst>
          </p:cNvPr>
          <p:cNvSpPr txBox="1">
            <a:spLocks/>
          </p:cNvSpPr>
          <p:nvPr/>
        </p:nvSpPr>
        <p:spPr>
          <a:xfrm>
            <a:off x="481958" y="563952"/>
            <a:ext cx="3303461" cy="3514808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FFE600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  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FFE600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Arial"/>
              </a:rPr>
              <a:t>|  Building a better working world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EYInterstate" panose="02000503020000020004" pitchFamily="2" charset="0"/>
              <a:ea typeface="+mn-ea"/>
              <a:cs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 is building a better working world by creating new value for clients, people, society and the planet, while building trust in capital markets.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Enabled by data, AI and advanced technology, 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 teams help clients shape the future with confidence and develop answers for the most pressing issues of today and tomorrow.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EY teams work across a full spectrum of 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services in assurance, consulting, tax, strategy and transactions. Fueled by sector insights, 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a globally connected, multidisciplinary network and diverse ecosystem partners, EY teams can provide services in more than 150 countries </a:t>
            </a:r>
            <a:b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</a:b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and territories.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 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D200"/>
              </a:buClr>
              <a:buSzPct val="70000"/>
              <a:buFontTx/>
              <a:buNone/>
              <a:tabLst/>
              <a:defRPr/>
            </a:pPr>
            <a:r>
              <a:rPr kumimoji="0" lang="en-US" sz="1100" b="0" i="0" u="none" strike="noStrike" kern="0" cap="none" spc="0" normalizeH="0" baseline="0" noProof="0" dirty="0">
                <a:ln>
                  <a:noFill/>
                </a:ln>
                <a:solidFill>
                  <a:srgbClr val="FFE600"/>
                </a:solidFill>
                <a:effectLst/>
                <a:uLnTx/>
                <a:uFillTx/>
                <a:latin typeface="EYInterstate" panose="02000503020000020004" pitchFamily="2" charset="0"/>
                <a:ea typeface="+mn-ea"/>
                <a:cs typeface="+mn-cs"/>
              </a:rPr>
              <a:t>All in to shape the future with confidence.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759E99-D422-B888-5C34-7CA9284C481C}"/>
              </a:ext>
            </a:extLst>
          </p:cNvPr>
          <p:cNvSpPr txBox="1"/>
          <p:nvPr/>
        </p:nvSpPr>
        <p:spPr>
          <a:xfrm>
            <a:off x="2586769" y="5206797"/>
            <a:ext cx="6598508" cy="480131"/>
          </a:xfrm>
          <a:prstGeom prst="rect">
            <a:avLst/>
          </a:prstGeom>
          <a:noFill/>
        </p:spPr>
        <p:txBody>
          <a:bodyPr wrap="square" lIns="0" tIns="36576" rIns="0" bIns="0" rtlCol="0" anchor="t">
            <a:spAutoFit/>
          </a:bodyPr>
          <a:lstStyle/>
          <a:p>
            <a:pPr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SzPct val="100000"/>
            </a:pPr>
            <a:r>
              <a:rPr lang="en-US" sz="3200" dirty="0"/>
              <a:t>GRAZIE PER L’ATTENZIONE</a:t>
            </a:r>
            <a:endParaRPr lang="it-IT" sz="3200" dirty="0" err="1"/>
          </a:p>
        </p:txBody>
      </p:sp>
    </p:spTree>
    <p:extLst>
      <p:ext uri="{BB962C8B-B14F-4D97-AF65-F5344CB8AC3E}">
        <p14:creationId xmlns:p14="http://schemas.microsoft.com/office/powerpoint/2010/main" val="6966332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Small Text [LIGHT]">
  <a:themeElements>
    <a:clrScheme name="Custom 87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  <a:latin typeface="EYInterstate Light"/>
            <a:ea typeface="+mn-ea"/>
            <a:cs typeface="+mn-cs"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ight-global-widescreen-presentation-template-v2.4.potx" id="{8D52020E-1F74-4A3A-A7BF-097117B618C7}" vid="{7A6016A0-99F9-420C-9236-DD4057B108AB}"/>
    </a:ext>
  </a:extLst>
</a:theme>
</file>

<file path=ppt/theme/theme3.xml><?xml version="1.0" encoding="utf-8"?>
<a:theme xmlns:a="http://schemas.openxmlformats.org/drawingml/2006/main" name="Large Text [LIGHT]">
  <a:themeElements>
    <a:clrScheme name="Custom 86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</a:spPr>
      <a:bodyPr lIns="108000" tIns="108000" rIns="108000" bIns="108000" rtlCol="0" anchor="t" anchorCtr="0"/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Font typeface="Wingdings" pitchFamily="2" charset="2"/>
          <a:buChar char="§"/>
          <a:defRPr sz="2000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ight-global-widescreen-presentation-template-v2.4.potx" id="{8D52020E-1F74-4A3A-A7BF-097117B618C7}" vid="{54229540-D6CF-4E34-B2F2-E1B29E63FC21}"/>
    </a:ext>
  </a:extLst>
</a:theme>
</file>

<file path=ppt/theme/theme4.xml><?xml version="1.0" encoding="utf-8"?>
<a:theme xmlns:a="http://schemas.openxmlformats.org/drawingml/2006/main" name="EY Core Slides">
  <a:themeElements>
    <a:clrScheme name="Custom 88">
      <a:dk1>
        <a:srgbClr val="FFFFFF"/>
      </a:dk1>
      <a:lt1>
        <a:srgbClr val="1A1A24"/>
      </a:lt1>
      <a:dk2>
        <a:srgbClr val="FFE600"/>
      </a:dk2>
      <a:lt2>
        <a:srgbClr val="2E2E38"/>
      </a:lt2>
      <a:accent1>
        <a:srgbClr val="2DB757"/>
      </a:accent1>
      <a:accent2>
        <a:srgbClr val="27ACAA"/>
      </a:accent2>
      <a:accent3>
        <a:srgbClr val="188CE5"/>
      </a:accent3>
      <a:accent4>
        <a:srgbClr val="750E5C"/>
      </a:accent4>
      <a:accent5>
        <a:srgbClr val="FF4136"/>
      </a:accent5>
      <a:accent6>
        <a:srgbClr val="FF6D00"/>
      </a:accent6>
      <a:hlink>
        <a:srgbClr val="0F69AE"/>
      </a:hlink>
      <a:folHlink>
        <a:srgbClr val="0F69AE"/>
      </a:folHlink>
    </a:clrScheme>
    <a:fontScheme name="EY">
      <a:majorFont>
        <a:latin typeface="EYInterstate Regular"/>
        <a:ea typeface=""/>
        <a:cs typeface=""/>
      </a:majorFont>
      <a:minorFont>
        <a:latin typeface="EYInterstate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 cmpd="sng" algn="ctr">
          <a:solidFill>
            <a:srgbClr val="747480"/>
          </a:solidFill>
          <a:prstDash val="solid"/>
          <a:miter lim="800000"/>
          <a:headEnd type="none" w="med" len="med"/>
          <a:tailEnd type="none" w="med" len="med"/>
        </a:ln>
        <a:effectLst/>
      </a:spPr>
      <a:bodyPr lIns="108000" tIns="108000" rIns="108000" bIns="108000" rtlCol="0" anchor="t" anchorCtr="0"/>
      <a:lstStyle>
        <a:defPPr marL="252000" marR="0" indent="-252000" algn="l" defTabSz="914400" eaLnBrk="1" fontAlgn="auto" latinLnBrk="0" hangingPunct="1">
          <a:lnSpc>
            <a:spcPct val="90000"/>
          </a:lnSpc>
          <a:spcBef>
            <a:spcPts val="400"/>
          </a:spcBef>
          <a:spcAft>
            <a:spcPts val="400"/>
          </a:spcAft>
          <a:buClr>
            <a:srgbClr val="FFE600"/>
          </a:buClr>
          <a:buSzTx/>
          <a:buFont typeface="Wingdings" pitchFamily="2" charset="2"/>
          <a:buChar char="§"/>
          <a:tabLst/>
          <a:defRPr kumimoji="0" sz="2000" b="0" i="0" u="none" strike="noStrike" kern="0" cap="none" spc="0" normalizeH="0" baseline="0" noProof="0" dirty="0" err="1" smtClean="0">
            <a:ln>
              <a:noFill/>
            </a:ln>
            <a:solidFill>
              <a:srgbClr val="1A1A24"/>
            </a:solidFill>
            <a:effectLst/>
            <a:uLnTx/>
            <a:uFillTx/>
          </a:defRPr>
        </a:defPPr>
      </a:lstStyle>
    </a:spDef>
    <a:lnDef>
      <a:spPr>
        <a:ln w="3175">
          <a:solidFill>
            <a:schemeClr val="bg1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36576" rIns="0" bIns="0" rtlCol="0" anchor="t">
        <a:spAutoFit/>
      </a:bodyPr>
      <a:lstStyle>
        <a:defPPr marL="252000" indent="-252000" algn="l">
          <a:lnSpc>
            <a:spcPct val="90000"/>
          </a:lnSpc>
          <a:spcBef>
            <a:spcPts val="400"/>
          </a:spcBef>
          <a:spcAft>
            <a:spcPts val="400"/>
          </a:spcAft>
          <a:buClr>
            <a:schemeClr val="tx2"/>
          </a:buClr>
          <a:buSzPct val="100000"/>
          <a:buFont typeface="Wingdings" pitchFamily="2" charset="2"/>
          <a:buChar char="§"/>
          <a:defRPr sz="2000" dirty="0" err="1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Light-global-widescreen-presentation-template-v2.4.potx" id="{8D52020E-1F74-4A3A-A7BF-097117B618C7}" vid="{1DE5722C-E3D8-4F76-BF09-E69958B0ADC8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548</Words>
  <Application>Microsoft Office PowerPoint</Application>
  <PresentationFormat>Widescreen</PresentationFormat>
  <Paragraphs>63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7" baseType="lpstr">
      <vt:lpstr>Aptos</vt:lpstr>
      <vt:lpstr>Aptos Display</vt:lpstr>
      <vt:lpstr>Arial</vt:lpstr>
      <vt:lpstr>EYInterstate</vt:lpstr>
      <vt:lpstr>EYInterstate Light</vt:lpstr>
      <vt:lpstr>Georgia Pro</vt:lpstr>
      <vt:lpstr>Wingdings</vt:lpstr>
      <vt:lpstr>Office Theme</vt:lpstr>
      <vt:lpstr>Small Text [LIGHT]</vt:lpstr>
      <vt:lpstr>Large Text [LIGHT]</vt:lpstr>
      <vt:lpstr>EY Core Slides</vt:lpstr>
      <vt:lpstr>📚 L_AI_brary</vt:lpstr>
      <vt:lpstr>Descrizione progetto e scelte architetturali</vt:lpstr>
      <vt:lpstr>Diagramma del Flow</vt:lpstr>
      <vt:lpstr>Esempi pratici</vt:lpstr>
      <vt:lpstr>Analisi critica</vt:lpstr>
      <vt:lpstr>PowerPoint Presentation</vt:lpstr>
    </vt:vector>
  </TitlesOfParts>
  <Company>EY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Miriana Pompilio</dc:creator>
  <cp:lastModifiedBy>Miriana Pompilio</cp:lastModifiedBy>
  <cp:revision>1</cp:revision>
  <dcterms:created xsi:type="dcterms:W3CDTF">2025-09-09T07:07:15Z</dcterms:created>
  <dcterms:modified xsi:type="dcterms:W3CDTF">2025-09-09T08:25:19Z</dcterms:modified>
</cp:coreProperties>
</file>

<file path=docProps/thumbnail.jpeg>
</file>